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3" r:id="rId3"/>
    <p:sldId id="262" r:id="rId4"/>
    <p:sldId id="257" r:id="rId5"/>
    <p:sldId id="264" r:id="rId6"/>
    <p:sldId id="258" r:id="rId7"/>
    <p:sldId id="265" r:id="rId8"/>
    <p:sldId id="280" r:id="rId9"/>
    <p:sldId id="281" r:id="rId10"/>
    <p:sldId id="282" r:id="rId11"/>
    <p:sldId id="267" r:id="rId12"/>
    <p:sldId id="259" r:id="rId13"/>
    <p:sldId id="268" r:id="rId14"/>
    <p:sldId id="269" r:id="rId15"/>
    <p:sldId id="270" r:id="rId16"/>
    <p:sldId id="278" r:id="rId17"/>
    <p:sldId id="271" r:id="rId18"/>
    <p:sldId id="275" r:id="rId19"/>
    <p:sldId id="272" r:id="rId20"/>
    <p:sldId id="274" r:id="rId21"/>
    <p:sldId id="276" r:id="rId22"/>
    <p:sldId id="279" r:id="rId23"/>
    <p:sldId id="273" r:id="rId24"/>
    <p:sldId id="26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49B86-C6FE-DE91-10D1-58A3463B6F3D}" v="2" dt="2025-05-05T21:00:49.119"/>
    <p1510:client id="{962EF1CE-03BA-304F-9A3A-CAC9A7240E13}" v="2" dt="2025-05-05T21:06:38.4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61"/>
    <p:restoredTop sz="94688"/>
  </p:normalViewPr>
  <p:slideViewPr>
    <p:cSldViewPr snapToGrid="0">
      <p:cViewPr varScale="1">
        <p:scale>
          <a:sx n="43" d="100"/>
          <a:sy n="43" d="100"/>
        </p:scale>
        <p:origin x="224" y="17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C5688A-8996-4767-815C-3883B218D2B0}" type="doc">
      <dgm:prSet loTypeId="urn:microsoft.com/office/officeart/2008/layout/LinedList" loCatId="list" qsTypeId="urn:microsoft.com/office/officeart/2005/8/quickstyle/simple5" qsCatId="simple" csTypeId="urn:microsoft.com/office/officeart/2005/8/colors/colorful5" csCatId="colorful"/>
      <dgm:spPr/>
      <dgm:t>
        <a:bodyPr/>
        <a:lstStyle/>
        <a:p>
          <a:endParaRPr lang="en-US"/>
        </a:p>
      </dgm:t>
    </dgm:pt>
    <dgm:pt modelId="{BB519DDD-C220-46EA-AAAB-C4380AFFE63C}">
      <dgm:prSet/>
      <dgm:spPr/>
      <dgm:t>
        <a:bodyPr/>
        <a:lstStyle/>
        <a:p>
          <a:r>
            <a:rPr lang="en-CA"/>
            <a:t>Introduction</a:t>
          </a:r>
          <a:endParaRPr lang="en-US"/>
        </a:p>
      </dgm:t>
    </dgm:pt>
    <dgm:pt modelId="{68A15721-C861-491A-AC08-7BC815ED1444}" type="parTrans" cxnId="{0C172A40-CA87-4B45-9543-DE71B2303D81}">
      <dgm:prSet/>
      <dgm:spPr/>
      <dgm:t>
        <a:bodyPr/>
        <a:lstStyle/>
        <a:p>
          <a:endParaRPr lang="en-US"/>
        </a:p>
      </dgm:t>
    </dgm:pt>
    <dgm:pt modelId="{10D24DCF-95AF-4659-95A9-5E1212B6FE51}" type="sibTrans" cxnId="{0C172A40-CA87-4B45-9543-DE71B2303D81}">
      <dgm:prSet/>
      <dgm:spPr/>
      <dgm:t>
        <a:bodyPr/>
        <a:lstStyle/>
        <a:p>
          <a:endParaRPr lang="en-US"/>
        </a:p>
      </dgm:t>
    </dgm:pt>
    <dgm:pt modelId="{DB6D92C7-D0A0-4D5E-8FF5-A4DD178AFA06}">
      <dgm:prSet/>
      <dgm:spPr/>
      <dgm:t>
        <a:bodyPr/>
        <a:lstStyle/>
        <a:p>
          <a:r>
            <a:rPr lang="en-CA"/>
            <a:t>Client recruitment </a:t>
          </a:r>
          <a:endParaRPr lang="en-US"/>
        </a:p>
      </dgm:t>
    </dgm:pt>
    <dgm:pt modelId="{3D7CFDC7-D035-4FB5-B371-7F5764C9DB6D}" type="parTrans" cxnId="{6780FBF0-26EF-41A9-BA5A-303E2BC77F02}">
      <dgm:prSet/>
      <dgm:spPr/>
      <dgm:t>
        <a:bodyPr/>
        <a:lstStyle/>
        <a:p>
          <a:endParaRPr lang="en-US"/>
        </a:p>
      </dgm:t>
    </dgm:pt>
    <dgm:pt modelId="{C46D354E-FA29-4995-AFEB-886756381003}" type="sibTrans" cxnId="{6780FBF0-26EF-41A9-BA5A-303E2BC77F02}">
      <dgm:prSet/>
      <dgm:spPr/>
      <dgm:t>
        <a:bodyPr/>
        <a:lstStyle/>
        <a:p>
          <a:endParaRPr lang="en-US"/>
        </a:p>
      </dgm:t>
    </dgm:pt>
    <dgm:pt modelId="{29C70FFD-EA47-4C2C-8AB5-491A677EDB60}">
      <dgm:prSet/>
      <dgm:spPr/>
      <dgm:t>
        <a:bodyPr/>
        <a:lstStyle/>
        <a:p>
          <a:r>
            <a:rPr lang="en-CA"/>
            <a:t>Retention of clients' </a:t>
          </a:r>
          <a:endParaRPr lang="en-US"/>
        </a:p>
      </dgm:t>
    </dgm:pt>
    <dgm:pt modelId="{808EA0D0-DD93-4766-ACB8-D7A672263060}" type="parTrans" cxnId="{2BC94A5F-8C34-487C-BA22-5E8AB0858B72}">
      <dgm:prSet/>
      <dgm:spPr/>
      <dgm:t>
        <a:bodyPr/>
        <a:lstStyle/>
        <a:p>
          <a:endParaRPr lang="en-US"/>
        </a:p>
      </dgm:t>
    </dgm:pt>
    <dgm:pt modelId="{D2830BF8-3BC3-41BF-B547-981DB628040F}" type="sibTrans" cxnId="{2BC94A5F-8C34-487C-BA22-5E8AB0858B72}">
      <dgm:prSet/>
      <dgm:spPr/>
      <dgm:t>
        <a:bodyPr/>
        <a:lstStyle/>
        <a:p>
          <a:endParaRPr lang="en-US"/>
        </a:p>
      </dgm:t>
    </dgm:pt>
    <dgm:pt modelId="{9079BFB0-A486-4294-8F80-15A9D83F9F9C}">
      <dgm:prSet/>
      <dgm:spPr/>
      <dgm:t>
        <a:bodyPr/>
        <a:lstStyle/>
        <a:p>
          <a:r>
            <a:rPr lang="en-CA"/>
            <a:t>Termination </a:t>
          </a:r>
          <a:endParaRPr lang="en-US"/>
        </a:p>
      </dgm:t>
    </dgm:pt>
    <dgm:pt modelId="{11E0A863-CBDA-4FE6-995A-029BE4184975}" type="parTrans" cxnId="{B0D31B08-0B07-4F3E-BE94-290B9949596B}">
      <dgm:prSet/>
      <dgm:spPr/>
      <dgm:t>
        <a:bodyPr/>
        <a:lstStyle/>
        <a:p>
          <a:endParaRPr lang="en-US"/>
        </a:p>
      </dgm:t>
    </dgm:pt>
    <dgm:pt modelId="{4DD8669E-CA76-40FB-91AF-86FBCAEF04BD}" type="sibTrans" cxnId="{B0D31B08-0B07-4F3E-BE94-290B9949596B}">
      <dgm:prSet/>
      <dgm:spPr/>
      <dgm:t>
        <a:bodyPr/>
        <a:lstStyle/>
        <a:p>
          <a:endParaRPr lang="en-US"/>
        </a:p>
      </dgm:t>
    </dgm:pt>
    <dgm:pt modelId="{C7394AA7-9FBD-4490-BE17-CF003E35331E}">
      <dgm:prSet/>
      <dgm:spPr/>
      <dgm:t>
        <a:bodyPr/>
        <a:lstStyle/>
        <a:p>
          <a:r>
            <a:rPr lang="en-CA"/>
            <a:t>Transfer of clients' </a:t>
          </a:r>
          <a:endParaRPr lang="en-US"/>
        </a:p>
      </dgm:t>
    </dgm:pt>
    <dgm:pt modelId="{6C93A6C6-30E9-44DF-9F67-66ED4BAEF680}" type="parTrans" cxnId="{7A9F547B-0F48-4B87-96A0-602E4D8CB0EA}">
      <dgm:prSet/>
      <dgm:spPr/>
      <dgm:t>
        <a:bodyPr/>
        <a:lstStyle/>
        <a:p>
          <a:endParaRPr lang="en-US"/>
        </a:p>
      </dgm:t>
    </dgm:pt>
    <dgm:pt modelId="{8D7AA566-35C6-48E3-B9FB-52F38DE41A2B}" type="sibTrans" cxnId="{7A9F547B-0F48-4B87-96A0-602E4D8CB0EA}">
      <dgm:prSet/>
      <dgm:spPr/>
      <dgm:t>
        <a:bodyPr/>
        <a:lstStyle/>
        <a:p>
          <a:endParaRPr lang="en-US"/>
        </a:p>
      </dgm:t>
    </dgm:pt>
    <dgm:pt modelId="{6D0AE0B0-76A5-460A-9449-1AAF8A077401}">
      <dgm:prSet/>
      <dgm:spPr/>
      <dgm:t>
        <a:bodyPr/>
        <a:lstStyle/>
        <a:p>
          <a:r>
            <a:rPr lang="en-CA"/>
            <a:t>Things that worked for us </a:t>
          </a:r>
          <a:endParaRPr lang="en-US"/>
        </a:p>
      </dgm:t>
    </dgm:pt>
    <dgm:pt modelId="{6B3F3045-2C21-45E3-AA31-88B0BCBC29F4}" type="parTrans" cxnId="{DB6D3A10-BE3D-4653-AE00-97FA2784149C}">
      <dgm:prSet/>
      <dgm:spPr/>
      <dgm:t>
        <a:bodyPr/>
        <a:lstStyle/>
        <a:p>
          <a:endParaRPr lang="en-US"/>
        </a:p>
      </dgm:t>
    </dgm:pt>
    <dgm:pt modelId="{3F232009-96C9-4043-85DC-BC47E22EFC6F}" type="sibTrans" cxnId="{DB6D3A10-BE3D-4653-AE00-97FA2784149C}">
      <dgm:prSet/>
      <dgm:spPr/>
      <dgm:t>
        <a:bodyPr/>
        <a:lstStyle/>
        <a:p>
          <a:endParaRPr lang="en-US"/>
        </a:p>
      </dgm:t>
    </dgm:pt>
    <dgm:pt modelId="{2BC12DE5-826B-47BF-B8AD-5E143B938D64}">
      <dgm:prSet/>
      <dgm:spPr/>
      <dgm:t>
        <a:bodyPr/>
        <a:lstStyle/>
        <a:p>
          <a:r>
            <a:rPr lang="en-CA"/>
            <a:t>Questions </a:t>
          </a:r>
          <a:endParaRPr lang="en-US"/>
        </a:p>
      </dgm:t>
    </dgm:pt>
    <dgm:pt modelId="{673ED064-AAA7-404B-A6FF-869797CC10BD}" type="parTrans" cxnId="{1A97AA0D-757E-4805-A843-C835C7996419}">
      <dgm:prSet/>
      <dgm:spPr/>
      <dgm:t>
        <a:bodyPr/>
        <a:lstStyle/>
        <a:p>
          <a:endParaRPr lang="en-US"/>
        </a:p>
      </dgm:t>
    </dgm:pt>
    <dgm:pt modelId="{CA1E3CAC-43D4-4C19-BFBB-FB100E11F010}" type="sibTrans" cxnId="{1A97AA0D-757E-4805-A843-C835C7996419}">
      <dgm:prSet/>
      <dgm:spPr/>
      <dgm:t>
        <a:bodyPr/>
        <a:lstStyle/>
        <a:p>
          <a:endParaRPr lang="en-US"/>
        </a:p>
      </dgm:t>
    </dgm:pt>
    <dgm:pt modelId="{55B48A84-8981-6649-B621-A8A2879A99FF}" type="pres">
      <dgm:prSet presAssocID="{13C5688A-8996-4767-815C-3883B218D2B0}" presName="vert0" presStyleCnt="0">
        <dgm:presLayoutVars>
          <dgm:dir/>
          <dgm:animOne val="branch"/>
          <dgm:animLvl val="lvl"/>
        </dgm:presLayoutVars>
      </dgm:prSet>
      <dgm:spPr/>
    </dgm:pt>
    <dgm:pt modelId="{FFD02505-87D3-8940-A78A-CD26CA70D4E6}" type="pres">
      <dgm:prSet presAssocID="{BB519DDD-C220-46EA-AAAB-C4380AFFE63C}" presName="thickLine" presStyleLbl="alignNode1" presStyleIdx="0" presStyleCnt="7"/>
      <dgm:spPr/>
    </dgm:pt>
    <dgm:pt modelId="{2BB14BED-A323-CD48-9A8A-AAA8F50C7ACB}" type="pres">
      <dgm:prSet presAssocID="{BB519DDD-C220-46EA-AAAB-C4380AFFE63C}" presName="horz1" presStyleCnt="0"/>
      <dgm:spPr/>
    </dgm:pt>
    <dgm:pt modelId="{960C1712-6B1B-3746-85DD-B95989F01659}" type="pres">
      <dgm:prSet presAssocID="{BB519DDD-C220-46EA-AAAB-C4380AFFE63C}" presName="tx1" presStyleLbl="revTx" presStyleIdx="0" presStyleCnt="7"/>
      <dgm:spPr/>
    </dgm:pt>
    <dgm:pt modelId="{F1EE63FD-667B-1D4B-A442-27959AB9B1D2}" type="pres">
      <dgm:prSet presAssocID="{BB519DDD-C220-46EA-AAAB-C4380AFFE63C}" presName="vert1" presStyleCnt="0"/>
      <dgm:spPr/>
    </dgm:pt>
    <dgm:pt modelId="{54E6DFC8-AEC2-E84D-B347-B63000BA491F}" type="pres">
      <dgm:prSet presAssocID="{DB6D92C7-D0A0-4D5E-8FF5-A4DD178AFA06}" presName="thickLine" presStyleLbl="alignNode1" presStyleIdx="1" presStyleCnt="7"/>
      <dgm:spPr/>
    </dgm:pt>
    <dgm:pt modelId="{14D03672-90B5-4442-871F-ED7D83CAD27C}" type="pres">
      <dgm:prSet presAssocID="{DB6D92C7-D0A0-4D5E-8FF5-A4DD178AFA06}" presName="horz1" presStyleCnt="0"/>
      <dgm:spPr/>
    </dgm:pt>
    <dgm:pt modelId="{A2A5F83C-76BE-2F4E-8989-F69FF9CE47A3}" type="pres">
      <dgm:prSet presAssocID="{DB6D92C7-D0A0-4D5E-8FF5-A4DD178AFA06}" presName="tx1" presStyleLbl="revTx" presStyleIdx="1" presStyleCnt="7"/>
      <dgm:spPr/>
    </dgm:pt>
    <dgm:pt modelId="{56F7E380-840C-0A4A-B186-C8FB0A2C26E4}" type="pres">
      <dgm:prSet presAssocID="{DB6D92C7-D0A0-4D5E-8FF5-A4DD178AFA06}" presName="vert1" presStyleCnt="0"/>
      <dgm:spPr/>
    </dgm:pt>
    <dgm:pt modelId="{AB2CE683-AD28-9041-AD5F-1CFF6D44DFDD}" type="pres">
      <dgm:prSet presAssocID="{29C70FFD-EA47-4C2C-8AB5-491A677EDB60}" presName="thickLine" presStyleLbl="alignNode1" presStyleIdx="2" presStyleCnt="7"/>
      <dgm:spPr/>
    </dgm:pt>
    <dgm:pt modelId="{EE88CA2D-EBED-954E-9B26-E6702669E9CA}" type="pres">
      <dgm:prSet presAssocID="{29C70FFD-EA47-4C2C-8AB5-491A677EDB60}" presName="horz1" presStyleCnt="0"/>
      <dgm:spPr/>
    </dgm:pt>
    <dgm:pt modelId="{731B851C-A453-A841-890C-13E12FCA3F85}" type="pres">
      <dgm:prSet presAssocID="{29C70FFD-EA47-4C2C-8AB5-491A677EDB60}" presName="tx1" presStyleLbl="revTx" presStyleIdx="2" presStyleCnt="7"/>
      <dgm:spPr/>
    </dgm:pt>
    <dgm:pt modelId="{8F1B9017-2184-4642-9540-1B1EDBF457AB}" type="pres">
      <dgm:prSet presAssocID="{29C70FFD-EA47-4C2C-8AB5-491A677EDB60}" presName="vert1" presStyleCnt="0"/>
      <dgm:spPr/>
    </dgm:pt>
    <dgm:pt modelId="{3083DA78-C714-6546-8FC4-1AD042759C95}" type="pres">
      <dgm:prSet presAssocID="{9079BFB0-A486-4294-8F80-15A9D83F9F9C}" presName="thickLine" presStyleLbl="alignNode1" presStyleIdx="3" presStyleCnt="7"/>
      <dgm:spPr/>
    </dgm:pt>
    <dgm:pt modelId="{605CA602-3732-EA4C-964F-14FB48AF4D18}" type="pres">
      <dgm:prSet presAssocID="{9079BFB0-A486-4294-8F80-15A9D83F9F9C}" presName="horz1" presStyleCnt="0"/>
      <dgm:spPr/>
    </dgm:pt>
    <dgm:pt modelId="{9F3CA7AC-21A2-3D45-938A-AA652B8D5E46}" type="pres">
      <dgm:prSet presAssocID="{9079BFB0-A486-4294-8F80-15A9D83F9F9C}" presName="tx1" presStyleLbl="revTx" presStyleIdx="3" presStyleCnt="7"/>
      <dgm:spPr/>
    </dgm:pt>
    <dgm:pt modelId="{DCADDE5A-FBD3-2F44-A90D-5631962C3553}" type="pres">
      <dgm:prSet presAssocID="{9079BFB0-A486-4294-8F80-15A9D83F9F9C}" presName="vert1" presStyleCnt="0"/>
      <dgm:spPr/>
    </dgm:pt>
    <dgm:pt modelId="{BC37B614-101A-EB4C-91A3-716EEC18FF91}" type="pres">
      <dgm:prSet presAssocID="{C7394AA7-9FBD-4490-BE17-CF003E35331E}" presName="thickLine" presStyleLbl="alignNode1" presStyleIdx="4" presStyleCnt="7"/>
      <dgm:spPr/>
    </dgm:pt>
    <dgm:pt modelId="{AF527DAF-F8EF-544B-852B-4177C6FD3D77}" type="pres">
      <dgm:prSet presAssocID="{C7394AA7-9FBD-4490-BE17-CF003E35331E}" presName="horz1" presStyleCnt="0"/>
      <dgm:spPr/>
    </dgm:pt>
    <dgm:pt modelId="{A616E298-66E8-CD4F-AAA2-D4F1F716CF09}" type="pres">
      <dgm:prSet presAssocID="{C7394AA7-9FBD-4490-BE17-CF003E35331E}" presName="tx1" presStyleLbl="revTx" presStyleIdx="4" presStyleCnt="7"/>
      <dgm:spPr/>
    </dgm:pt>
    <dgm:pt modelId="{E4F41753-E00B-6942-AAC3-AE0C4D487C02}" type="pres">
      <dgm:prSet presAssocID="{C7394AA7-9FBD-4490-BE17-CF003E35331E}" presName="vert1" presStyleCnt="0"/>
      <dgm:spPr/>
    </dgm:pt>
    <dgm:pt modelId="{DDF74895-E3FF-184E-AE2A-490830F951F8}" type="pres">
      <dgm:prSet presAssocID="{6D0AE0B0-76A5-460A-9449-1AAF8A077401}" presName="thickLine" presStyleLbl="alignNode1" presStyleIdx="5" presStyleCnt="7"/>
      <dgm:spPr/>
    </dgm:pt>
    <dgm:pt modelId="{6F918E8B-A71F-8C40-B0FD-40F8C0DF9DA0}" type="pres">
      <dgm:prSet presAssocID="{6D0AE0B0-76A5-460A-9449-1AAF8A077401}" presName="horz1" presStyleCnt="0"/>
      <dgm:spPr/>
    </dgm:pt>
    <dgm:pt modelId="{D1B5B028-AE06-BF43-B220-96FB01DA1CB2}" type="pres">
      <dgm:prSet presAssocID="{6D0AE0B0-76A5-460A-9449-1AAF8A077401}" presName="tx1" presStyleLbl="revTx" presStyleIdx="5" presStyleCnt="7"/>
      <dgm:spPr/>
    </dgm:pt>
    <dgm:pt modelId="{EFFCBA21-1786-DE48-B675-F9425E801075}" type="pres">
      <dgm:prSet presAssocID="{6D0AE0B0-76A5-460A-9449-1AAF8A077401}" presName="vert1" presStyleCnt="0"/>
      <dgm:spPr/>
    </dgm:pt>
    <dgm:pt modelId="{EBAF1CAC-18D5-A641-B41C-0D92B8F12FD5}" type="pres">
      <dgm:prSet presAssocID="{2BC12DE5-826B-47BF-B8AD-5E143B938D64}" presName="thickLine" presStyleLbl="alignNode1" presStyleIdx="6" presStyleCnt="7"/>
      <dgm:spPr/>
    </dgm:pt>
    <dgm:pt modelId="{44CE58AD-2810-3B4F-9EAD-529FAD081E02}" type="pres">
      <dgm:prSet presAssocID="{2BC12DE5-826B-47BF-B8AD-5E143B938D64}" presName="horz1" presStyleCnt="0"/>
      <dgm:spPr/>
    </dgm:pt>
    <dgm:pt modelId="{FD718523-D502-5F4D-BC80-16527CE19122}" type="pres">
      <dgm:prSet presAssocID="{2BC12DE5-826B-47BF-B8AD-5E143B938D64}" presName="tx1" presStyleLbl="revTx" presStyleIdx="6" presStyleCnt="7"/>
      <dgm:spPr/>
    </dgm:pt>
    <dgm:pt modelId="{0F2F5845-EBD8-9B4F-9E57-0243E530B7B0}" type="pres">
      <dgm:prSet presAssocID="{2BC12DE5-826B-47BF-B8AD-5E143B938D64}" presName="vert1" presStyleCnt="0"/>
      <dgm:spPr/>
    </dgm:pt>
  </dgm:ptLst>
  <dgm:cxnLst>
    <dgm:cxn modelId="{B0D31B08-0B07-4F3E-BE94-290B9949596B}" srcId="{13C5688A-8996-4767-815C-3883B218D2B0}" destId="{9079BFB0-A486-4294-8F80-15A9D83F9F9C}" srcOrd="3" destOrd="0" parTransId="{11E0A863-CBDA-4FE6-995A-029BE4184975}" sibTransId="{4DD8669E-CA76-40FB-91AF-86FBCAEF04BD}"/>
    <dgm:cxn modelId="{1A97AA0D-757E-4805-A843-C835C7996419}" srcId="{13C5688A-8996-4767-815C-3883B218D2B0}" destId="{2BC12DE5-826B-47BF-B8AD-5E143B938D64}" srcOrd="6" destOrd="0" parTransId="{673ED064-AAA7-404B-A6FF-869797CC10BD}" sibTransId="{CA1E3CAC-43D4-4C19-BFBB-FB100E11F010}"/>
    <dgm:cxn modelId="{DB6D3A10-BE3D-4653-AE00-97FA2784149C}" srcId="{13C5688A-8996-4767-815C-3883B218D2B0}" destId="{6D0AE0B0-76A5-460A-9449-1AAF8A077401}" srcOrd="5" destOrd="0" parTransId="{6B3F3045-2C21-45E3-AA31-88B0BCBC29F4}" sibTransId="{3F232009-96C9-4043-85DC-BC47E22EFC6F}"/>
    <dgm:cxn modelId="{0771C435-2797-1342-8B09-0C67E632B5BC}" type="presOf" srcId="{13C5688A-8996-4767-815C-3883B218D2B0}" destId="{55B48A84-8981-6649-B621-A8A2879A99FF}" srcOrd="0" destOrd="0" presId="urn:microsoft.com/office/officeart/2008/layout/LinedList"/>
    <dgm:cxn modelId="{83508F39-D295-9648-B368-33B38662AD0E}" type="presOf" srcId="{C7394AA7-9FBD-4490-BE17-CF003E35331E}" destId="{A616E298-66E8-CD4F-AAA2-D4F1F716CF09}" srcOrd="0" destOrd="0" presId="urn:microsoft.com/office/officeart/2008/layout/LinedList"/>
    <dgm:cxn modelId="{0C172A40-CA87-4B45-9543-DE71B2303D81}" srcId="{13C5688A-8996-4767-815C-3883B218D2B0}" destId="{BB519DDD-C220-46EA-AAAB-C4380AFFE63C}" srcOrd="0" destOrd="0" parTransId="{68A15721-C861-491A-AC08-7BC815ED1444}" sibTransId="{10D24DCF-95AF-4659-95A9-5E1212B6FE51}"/>
    <dgm:cxn modelId="{827D3B48-F167-7944-A4F8-661C23AC1470}" type="presOf" srcId="{6D0AE0B0-76A5-460A-9449-1AAF8A077401}" destId="{D1B5B028-AE06-BF43-B220-96FB01DA1CB2}" srcOrd="0" destOrd="0" presId="urn:microsoft.com/office/officeart/2008/layout/LinedList"/>
    <dgm:cxn modelId="{00DE4E52-CA65-BB43-AB31-527A48D78F5E}" type="presOf" srcId="{BB519DDD-C220-46EA-AAAB-C4380AFFE63C}" destId="{960C1712-6B1B-3746-85DD-B95989F01659}" srcOrd="0" destOrd="0" presId="urn:microsoft.com/office/officeart/2008/layout/LinedList"/>
    <dgm:cxn modelId="{2BC94A5F-8C34-487C-BA22-5E8AB0858B72}" srcId="{13C5688A-8996-4767-815C-3883B218D2B0}" destId="{29C70FFD-EA47-4C2C-8AB5-491A677EDB60}" srcOrd="2" destOrd="0" parTransId="{808EA0D0-DD93-4766-ACB8-D7A672263060}" sibTransId="{D2830BF8-3BC3-41BF-B547-981DB628040F}"/>
    <dgm:cxn modelId="{FBA97370-53DE-4A4F-AE8C-184F7AFEAF08}" type="presOf" srcId="{2BC12DE5-826B-47BF-B8AD-5E143B938D64}" destId="{FD718523-D502-5F4D-BC80-16527CE19122}" srcOrd="0" destOrd="0" presId="urn:microsoft.com/office/officeart/2008/layout/LinedList"/>
    <dgm:cxn modelId="{7A9F547B-0F48-4B87-96A0-602E4D8CB0EA}" srcId="{13C5688A-8996-4767-815C-3883B218D2B0}" destId="{C7394AA7-9FBD-4490-BE17-CF003E35331E}" srcOrd="4" destOrd="0" parTransId="{6C93A6C6-30E9-44DF-9F67-66ED4BAEF680}" sibTransId="{8D7AA566-35C6-48E3-B9FB-52F38DE41A2B}"/>
    <dgm:cxn modelId="{442A2CC8-134C-FE40-80B8-B2C17DF7E7FE}" type="presOf" srcId="{9079BFB0-A486-4294-8F80-15A9D83F9F9C}" destId="{9F3CA7AC-21A2-3D45-938A-AA652B8D5E46}" srcOrd="0" destOrd="0" presId="urn:microsoft.com/office/officeart/2008/layout/LinedList"/>
    <dgm:cxn modelId="{1C9167D2-4ED4-1A4C-A1F1-7CBDF620D700}" type="presOf" srcId="{29C70FFD-EA47-4C2C-8AB5-491A677EDB60}" destId="{731B851C-A453-A841-890C-13E12FCA3F85}" srcOrd="0" destOrd="0" presId="urn:microsoft.com/office/officeart/2008/layout/LinedList"/>
    <dgm:cxn modelId="{946E18D8-7CB7-9948-AB1A-23427A05EDDF}" type="presOf" srcId="{DB6D92C7-D0A0-4D5E-8FF5-A4DD178AFA06}" destId="{A2A5F83C-76BE-2F4E-8989-F69FF9CE47A3}" srcOrd="0" destOrd="0" presId="urn:microsoft.com/office/officeart/2008/layout/LinedList"/>
    <dgm:cxn modelId="{6780FBF0-26EF-41A9-BA5A-303E2BC77F02}" srcId="{13C5688A-8996-4767-815C-3883B218D2B0}" destId="{DB6D92C7-D0A0-4D5E-8FF5-A4DD178AFA06}" srcOrd="1" destOrd="0" parTransId="{3D7CFDC7-D035-4FB5-B371-7F5764C9DB6D}" sibTransId="{C46D354E-FA29-4995-AFEB-886756381003}"/>
    <dgm:cxn modelId="{5ECD51F9-74A4-D348-9EC0-35EDC74E07C2}" type="presParOf" srcId="{55B48A84-8981-6649-B621-A8A2879A99FF}" destId="{FFD02505-87D3-8940-A78A-CD26CA70D4E6}" srcOrd="0" destOrd="0" presId="urn:microsoft.com/office/officeart/2008/layout/LinedList"/>
    <dgm:cxn modelId="{4B88C681-D94B-AF44-8293-7410616A8C37}" type="presParOf" srcId="{55B48A84-8981-6649-B621-A8A2879A99FF}" destId="{2BB14BED-A323-CD48-9A8A-AAA8F50C7ACB}" srcOrd="1" destOrd="0" presId="urn:microsoft.com/office/officeart/2008/layout/LinedList"/>
    <dgm:cxn modelId="{7D70A6F9-1144-9545-8D64-011E0ED4D467}" type="presParOf" srcId="{2BB14BED-A323-CD48-9A8A-AAA8F50C7ACB}" destId="{960C1712-6B1B-3746-85DD-B95989F01659}" srcOrd="0" destOrd="0" presId="urn:microsoft.com/office/officeart/2008/layout/LinedList"/>
    <dgm:cxn modelId="{B4354D7D-99B4-8446-ABC3-5315E43C354F}" type="presParOf" srcId="{2BB14BED-A323-CD48-9A8A-AAA8F50C7ACB}" destId="{F1EE63FD-667B-1D4B-A442-27959AB9B1D2}" srcOrd="1" destOrd="0" presId="urn:microsoft.com/office/officeart/2008/layout/LinedList"/>
    <dgm:cxn modelId="{EA456238-A9CC-FA44-B625-4A28B32966F3}" type="presParOf" srcId="{55B48A84-8981-6649-B621-A8A2879A99FF}" destId="{54E6DFC8-AEC2-E84D-B347-B63000BA491F}" srcOrd="2" destOrd="0" presId="urn:microsoft.com/office/officeart/2008/layout/LinedList"/>
    <dgm:cxn modelId="{3C8D96C2-B92A-0B4D-BB3B-112CCD478B78}" type="presParOf" srcId="{55B48A84-8981-6649-B621-A8A2879A99FF}" destId="{14D03672-90B5-4442-871F-ED7D83CAD27C}" srcOrd="3" destOrd="0" presId="urn:microsoft.com/office/officeart/2008/layout/LinedList"/>
    <dgm:cxn modelId="{7E21950F-E097-8E4D-BE49-6E1E4942F33C}" type="presParOf" srcId="{14D03672-90B5-4442-871F-ED7D83CAD27C}" destId="{A2A5F83C-76BE-2F4E-8989-F69FF9CE47A3}" srcOrd="0" destOrd="0" presId="urn:microsoft.com/office/officeart/2008/layout/LinedList"/>
    <dgm:cxn modelId="{4E3F713F-89E3-A147-91AF-AD2B57AFC659}" type="presParOf" srcId="{14D03672-90B5-4442-871F-ED7D83CAD27C}" destId="{56F7E380-840C-0A4A-B186-C8FB0A2C26E4}" srcOrd="1" destOrd="0" presId="urn:microsoft.com/office/officeart/2008/layout/LinedList"/>
    <dgm:cxn modelId="{CE2D6B22-DBDF-4B49-AF8B-6FA4A939E79F}" type="presParOf" srcId="{55B48A84-8981-6649-B621-A8A2879A99FF}" destId="{AB2CE683-AD28-9041-AD5F-1CFF6D44DFDD}" srcOrd="4" destOrd="0" presId="urn:microsoft.com/office/officeart/2008/layout/LinedList"/>
    <dgm:cxn modelId="{F4BFC60A-548B-8B40-9832-F5AEE01B1970}" type="presParOf" srcId="{55B48A84-8981-6649-B621-A8A2879A99FF}" destId="{EE88CA2D-EBED-954E-9B26-E6702669E9CA}" srcOrd="5" destOrd="0" presId="urn:microsoft.com/office/officeart/2008/layout/LinedList"/>
    <dgm:cxn modelId="{934F544E-8DCD-294C-8641-D788CCEB4F8E}" type="presParOf" srcId="{EE88CA2D-EBED-954E-9B26-E6702669E9CA}" destId="{731B851C-A453-A841-890C-13E12FCA3F85}" srcOrd="0" destOrd="0" presId="urn:microsoft.com/office/officeart/2008/layout/LinedList"/>
    <dgm:cxn modelId="{65A5BC54-E5B6-3645-BA4F-231903870B94}" type="presParOf" srcId="{EE88CA2D-EBED-954E-9B26-E6702669E9CA}" destId="{8F1B9017-2184-4642-9540-1B1EDBF457AB}" srcOrd="1" destOrd="0" presId="urn:microsoft.com/office/officeart/2008/layout/LinedList"/>
    <dgm:cxn modelId="{282032FF-88AB-9145-83BF-F74C125E6957}" type="presParOf" srcId="{55B48A84-8981-6649-B621-A8A2879A99FF}" destId="{3083DA78-C714-6546-8FC4-1AD042759C95}" srcOrd="6" destOrd="0" presId="urn:microsoft.com/office/officeart/2008/layout/LinedList"/>
    <dgm:cxn modelId="{1055883C-5F2B-F940-BEDC-0AA0689E1C50}" type="presParOf" srcId="{55B48A84-8981-6649-B621-A8A2879A99FF}" destId="{605CA602-3732-EA4C-964F-14FB48AF4D18}" srcOrd="7" destOrd="0" presId="urn:microsoft.com/office/officeart/2008/layout/LinedList"/>
    <dgm:cxn modelId="{3A93B961-A277-F44C-99F5-0FD0B8221FFF}" type="presParOf" srcId="{605CA602-3732-EA4C-964F-14FB48AF4D18}" destId="{9F3CA7AC-21A2-3D45-938A-AA652B8D5E46}" srcOrd="0" destOrd="0" presId="urn:microsoft.com/office/officeart/2008/layout/LinedList"/>
    <dgm:cxn modelId="{CCCD05F3-B0A9-0F42-A214-534DFB03DFB6}" type="presParOf" srcId="{605CA602-3732-EA4C-964F-14FB48AF4D18}" destId="{DCADDE5A-FBD3-2F44-A90D-5631962C3553}" srcOrd="1" destOrd="0" presId="urn:microsoft.com/office/officeart/2008/layout/LinedList"/>
    <dgm:cxn modelId="{0A9FC1C9-6721-3C49-989A-159574098C95}" type="presParOf" srcId="{55B48A84-8981-6649-B621-A8A2879A99FF}" destId="{BC37B614-101A-EB4C-91A3-716EEC18FF91}" srcOrd="8" destOrd="0" presId="urn:microsoft.com/office/officeart/2008/layout/LinedList"/>
    <dgm:cxn modelId="{EEF4A1A4-41E4-FC46-9A9B-FF0E6DFC8897}" type="presParOf" srcId="{55B48A84-8981-6649-B621-A8A2879A99FF}" destId="{AF527DAF-F8EF-544B-852B-4177C6FD3D77}" srcOrd="9" destOrd="0" presId="urn:microsoft.com/office/officeart/2008/layout/LinedList"/>
    <dgm:cxn modelId="{06FB5CA0-8F80-C34D-920D-FE1B96A3CDCA}" type="presParOf" srcId="{AF527DAF-F8EF-544B-852B-4177C6FD3D77}" destId="{A616E298-66E8-CD4F-AAA2-D4F1F716CF09}" srcOrd="0" destOrd="0" presId="urn:microsoft.com/office/officeart/2008/layout/LinedList"/>
    <dgm:cxn modelId="{7042EC26-55FE-3944-8356-9D39FC53BE39}" type="presParOf" srcId="{AF527DAF-F8EF-544B-852B-4177C6FD3D77}" destId="{E4F41753-E00B-6942-AAC3-AE0C4D487C02}" srcOrd="1" destOrd="0" presId="urn:microsoft.com/office/officeart/2008/layout/LinedList"/>
    <dgm:cxn modelId="{069BA4F8-ECC8-2E4B-8028-A6447FAEBB62}" type="presParOf" srcId="{55B48A84-8981-6649-B621-A8A2879A99FF}" destId="{DDF74895-E3FF-184E-AE2A-490830F951F8}" srcOrd="10" destOrd="0" presId="urn:microsoft.com/office/officeart/2008/layout/LinedList"/>
    <dgm:cxn modelId="{54029D19-6021-D546-A582-60DF50E57C0D}" type="presParOf" srcId="{55B48A84-8981-6649-B621-A8A2879A99FF}" destId="{6F918E8B-A71F-8C40-B0FD-40F8C0DF9DA0}" srcOrd="11" destOrd="0" presId="urn:microsoft.com/office/officeart/2008/layout/LinedList"/>
    <dgm:cxn modelId="{BED811B9-1099-0548-9ED5-993E0F678A56}" type="presParOf" srcId="{6F918E8B-A71F-8C40-B0FD-40F8C0DF9DA0}" destId="{D1B5B028-AE06-BF43-B220-96FB01DA1CB2}" srcOrd="0" destOrd="0" presId="urn:microsoft.com/office/officeart/2008/layout/LinedList"/>
    <dgm:cxn modelId="{B09AAC21-C0B9-054A-8EF5-3862C2FD8DAF}" type="presParOf" srcId="{6F918E8B-A71F-8C40-B0FD-40F8C0DF9DA0}" destId="{EFFCBA21-1786-DE48-B675-F9425E801075}" srcOrd="1" destOrd="0" presId="urn:microsoft.com/office/officeart/2008/layout/LinedList"/>
    <dgm:cxn modelId="{46F7E5AB-53EC-EB44-AE28-88C3CBFAA771}" type="presParOf" srcId="{55B48A84-8981-6649-B621-A8A2879A99FF}" destId="{EBAF1CAC-18D5-A641-B41C-0D92B8F12FD5}" srcOrd="12" destOrd="0" presId="urn:microsoft.com/office/officeart/2008/layout/LinedList"/>
    <dgm:cxn modelId="{15B720FD-D569-BE46-96CD-498750518488}" type="presParOf" srcId="{55B48A84-8981-6649-B621-A8A2879A99FF}" destId="{44CE58AD-2810-3B4F-9EAD-529FAD081E02}" srcOrd="13" destOrd="0" presId="urn:microsoft.com/office/officeart/2008/layout/LinedList"/>
    <dgm:cxn modelId="{A93D7C41-073E-4A49-ADE5-C8E0473D695E}" type="presParOf" srcId="{44CE58AD-2810-3B4F-9EAD-529FAD081E02}" destId="{FD718523-D502-5F4D-BC80-16527CE19122}" srcOrd="0" destOrd="0" presId="urn:microsoft.com/office/officeart/2008/layout/LinedList"/>
    <dgm:cxn modelId="{0F9EE509-E92D-7943-B6B8-DB4ADB59E0F4}" type="presParOf" srcId="{44CE58AD-2810-3B4F-9EAD-529FAD081E02}" destId="{0F2F5845-EBD8-9B4F-9E57-0243E530B7B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608D43-4D46-403A-BFC5-A2279BC7A3E1}" type="doc">
      <dgm:prSet loTypeId="urn:microsoft.com/office/officeart/2016/7/layout/RepeatingBendingProcessNew" loCatId="process" qsTypeId="urn:microsoft.com/office/officeart/2005/8/quickstyle/simple1" qsCatId="simple" csTypeId="urn:microsoft.com/office/officeart/2005/8/colors/colorful2" csCatId="colorful"/>
      <dgm:spPr/>
      <dgm:t>
        <a:bodyPr/>
        <a:lstStyle/>
        <a:p>
          <a:endParaRPr lang="en-US"/>
        </a:p>
      </dgm:t>
    </dgm:pt>
    <dgm:pt modelId="{7B642EC6-E8BA-407D-A602-02BE1FCADF12}">
      <dgm:prSet/>
      <dgm:spPr/>
      <dgm:t>
        <a:bodyPr/>
        <a:lstStyle/>
        <a:p>
          <a:r>
            <a:rPr lang="en-CA"/>
            <a:t>Post regularly on Facebook Marketplace and Kijiji.</a:t>
          </a:r>
          <a:endParaRPr lang="en-US"/>
        </a:p>
      </dgm:t>
    </dgm:pt>
    <dgm:pt modelId="{78D1252E-F472-4F6C-834E-1615B508E1DA}" type="parTrans" cxnId="{C5C6B738-42AE-46F9-A540-2FB8A5FF3D47}">
      <dgm:prSet/>
      <dgm:spPr/>
      <dgm:t>
        <a:bodyPr/>
        <a:lstStyle/>
        <a:p>
          <a:endParaRPr lang="en-US"/>
        </a:p>
      </dgm:t>
    </dgm:pt>
    <dgm:pt modelId="{A6942CDD-E8B8-40C9-9EC1-BE3C7F084519}" type="sibTrans" cxnId="{C5C6B738-42AE-46F9-A540-2FB8A5FF3D47}">
      <dgm:prSet/>
      <dgm:spPr/>
      <dgm:t>
        <a:bodyPr/>
        <a:lstStyle/>
        <a:p>
          <a:endParaRPr lang="en-US"/>
        </a:p>
      </dgm:t>
    </dgm:pt>
    <dgm:pt modelId="{016B29BB-9BAA-4C17-A56F-17573C00F5E0}">
      <dgm:prSet/>
      <dgm:spPr/>
      <dgm:t>
        <a:bodyPr/>
        <a:lstStyle/>
        <a:p>
          <a:r>
            <a:rPr lang="en-CA"/>
            <a:t>Share with family, friends, neighbors, and people you meet. Highlight that your services are low-cost.</a:t>
          </a:r>
          <a:endParaRPr lang="en-US"/>
        </a:p>
      </dgm:t>
    </dgm:pt>
    <dgm:pt modelId="{A73E30D0-E742-4C23-BBC0-86DAD0A8A6A7}" type="parTrans" cxnId="{8256ABDE-6D8D-4A67-8AF1-700DC7274BA2}">
      <dgm:prSet/>
      <dgm:spPr/>
      <dgm:t>
        <a:bodyPr/>
        <a:lstStyle/>
        <a:p>
          <a:endParaRPr lang="en-US"/>
        </a:p>
      </dgm:t>
    </dgm:pt>
    <dgm:pt modelId="{117B955F-BBEC-4CB3-9FD7-1988168A7EC1}" type="sibTrans" cxnId="{8256ABDE-6D8D-4A67-8AF1-700DC7274BA2}">
      <dgm:prSet/>
      <dgm:spPr/>
      <dgm:t>
        <a:bodyPr/>
        <a:lstStyle/>
        <a:p>
          <a:endParaRPr lang="en-US"/>
        </a:p>
      </dgm:t>
    </dgm:pt>
    <dgm:pt modelId="{B747BCEC-833F-4D99-A42F-35FFB8A2BB32}">
      <dgm:prSet/>
      <dgm:spPr/>
      <dgm:t>
        <a:bodyPr/>
        <a:lstStyle/>
        <a:p>
          <a:r>
            <a:rPr lang="en-CA"/>
            <a:t>Listen actively, encourage, and advise based on individual needs. Keep notes for reference.</a:t>
          </a:r>
          <a:endParaRPr lang="en-US"/>
        </a:p>
      </dgm:t>
    </dgm:pt>
    <dgm:pt modelId="{F31F4BB4-9EA2-4DF6-AA83-EE7C77DED953}" type="parTrans" cxnId="{769CFC76-949F-49FD-9B15-2714D59DEBB8}">
      <dgm:prSet/>
      <dgm:spPr/>
      <dgm:t>
        <a:bodyPr/>
        <a:lstStyle/>
        <a:p>
          <a:endParaRPr lang="en-US"/>
        </a:p>
      </dgm:t>
    </dgm:pt>
    <dgm:pt modelId="{F20D22D0-5EFA-4686-BF90-B37527D65FF8}" type="sibTrans" cxnId="{769CFC76-949F-49FD-9B15-2714D59DEBB8}">
      <dgm:prSet/>
      <dgm:spPr/>
      <dgm:t>
        <a:bodyPr/>
        <a:lstStyle/>
        <a:p>
          <a:endParaRPr lang="en-US"/>
        </a:p>
      </dgm:t>
    </dgm:pt>
    <dgm:pt modelId="{F84C3D49-1D6E-4E8C-8C09-C84FCE3AA58F}">
      <dgm:prSet/>
      <dgm:spPr/>
      <dgm:t>
        <a:bodyPr/>
        <a:lstStyle/>
        <a:p>
          <a:r>
            <a:rPr lang="en-CA"/>
            <a:t>Schedule kids during breaks to avoid school disruption.</a:t>
          </a:r>
          <a:endParaRPr lang="en-US"/>
        </a:p>
      </dgm:t>
    </dgm:pt>
    <dgm:pt modelId="{681F114F-CF7C-4F59-BB14-A7E51911AE81}" type="parTrans" cxnId="{9AA5D168-2E53-4F37-85FE-CA4E30C7BE33}">
      <dgm:prSet/>
      <dgm:spPr/>
      <dgm:t>
        <a:bodyPr/>
        <a:lstStyle/>
        <a:p>
          <a:endParaRPr lang="en-US"/>
        </a:p>
      </dgm:t>
    </dgm:pt>
    <dgm:pt modelId="{BD0342FF-4693-45DB-A7A8-6016EF27B69C}" type="sibTrans" cxnId="{9AA5D168-2E53-4F37-85FE-CA4E30C7BE33}">
      <dgm:prSet/>
      <dgm:spPr/>
      <dgm:t>
        <a:bodyPr/>
        <a:lstStyle/>
        <a:p>
          <a:endParaRPr lang="en-US"/>
        </a:p>
      </dgm:t>
    </dgm:pt>
    <dgm:pt modelId="{5C6D2FF2-4BDB-4EC9-AB15-35DBB986CD80}">
      <dgm:prSet/>
      <dgm:spPr/>
      <dgm:t>
        <a:bodyPr/>
        <a:lstStyle/>
        <a:p>
          <a:r>
            <a:rPr lang="en-CA"/>
            <a:t>Use texts and calls for reminders; have a backup for cancellations.</a:t>
          </a:r>
          <a:endParaRPr lang="en-US"/>
        </a:p>
      </dgm:t>
    </dgm:pt>
    <dgm:pt modelId="{1BFF07E5-9605-4A41-A739-951DCF3BCEEB}" type="parTrans" cxnId="{A96BC778-3895-4F6F-988A-C0B94737F788}">
      <dgm:prSet/>
      <dgm:spPr/>
      <dgm:t>
        <a:bodyPr/>
        <a:lstStyle/>
        <a:p>
          <a:endParaRPr lang="en-US"/>
        </a:p>
      </dgm:t>
    </dgm:pt>
    <dgm:pt modelId="{48D3C6E1-E1CF-4F26-A361-332627CDDB91}" type="sibTrans" cxnId="{A96BC778-3895-4F6F-988A-C0B94737F788}">
      <dgm:prSet/>
      <dgm:spPr/>
      <dgm:t>
        <a:bodyPr/>
        <a:lstStyle/>
        <a:p>
          <a:endParaRPr lang="en-US"/>
        </a:p>
      </dgm:t>
    </dgm:pt>
    <dgm:pt modelId="{C7DB9823-E1C1-4C43-92B6-3D5A97543971}" type="pres">
      <dgm:prSet presAssocID="{72608D43-4D46-403A-BFC5-A2279BC7A3E1}" presName="Name0" presStyleCnt="0">
        <dgm:presLayoutVars>
          <dgm:dir/>
          <dgm:resizeHandles val="exact"/>
        </dgm:presLayoutVars>
      </dgm:prSet>
      <dgm:spPr/>
    </dgm:pt>
    <dgm:pt modelId="{2958D5B1-3898-4C41-B848-3E6BFDFED946}" type="pres">
      <dgm:prSet presAssocID="{7B642EC6-E8BA-407D-A602-02BE1FCADF12}" presName="node" presStyleLbl="node1" presStyleIdx="0" presStyleCnt="5">
        <dgm:presLayoutVars>
          <dgm:bulletEnabled val="1"/>
        </dgm:presLayoutVars>
      </dgm:prSet>
      <dgm:spPr/>
    </dgm:pt>
    <dgm:pt modelId="{F6E08849-421E-BE44-A083-281288F34549}" type="pres">
      <dgm:prSet presAssocID="{A6942CDD-E8B8-40C9-9EC1-BE3C7F084519}" presName="sibTrans" presStyleLbl="sibTrans1D1" presStyleIdx="0" presStyleCnt="4"/>
      <dgm:spPr/>
    </dgm:pt>
    <dgm:pt modelId="{78ED723B-85B3-3849-B9F4-257F0D150B05}" type="pres">
      <dgm:prSet presAssocID="{A6942CDD-E8B8-40C9-9EC1-BE3C7F084519}" presName="connectorText" presStyleLbl="sibTrans1D1" presStyleIdx="0" presStyleCnt="4"/>
      <dgm:spPr/>
    </dgm:pt>
    <dgm:pt modelId="{9C51CAB7-3595-514D-B878-CB7E5BEFADDB}" type="pres">
      <dgm:prSet presAssocID="{016B29BB-9BAA-4C17-A56F-17573C00F5E0}" presName="node" presStyleLbl="node1" presStyleIdx="1" presStyleCnt="5">
        <dgm:presLayoutVars>
          <dgm:bulletEnabled val="1"/>
        </dgm:presLayoutVars>
      </dgm:prSet>
      <dgm:spPr/>
    </dgm:pt>
    <dgm:pt modelId="{6AADBD36-555D-9A46-8A41-A1E8E8CA13B5}" type="pres">
      <dgm:prSet presAssocID="{117B955F-BBEC-4CB3-9FD7-1988168A7EC1}" presName="sibTrans" presStyleLbl="sibTrans1D1" presStyleIdx="1" presStyleCnt="4"/>
      <dgm:spPr/>
    </dgm:pt>
    <dgm:pt modelId="{94C8271F-1BE1-524E-BE21-4E81543E4315}" type="pres">
      <dgm:prSet presAssocID="{117B955F-BBEC-4CB3-9FD7-1988168A7EC1}" presName="connectorText" presStyleLbl="sibTrans1D1" presStyleIdx="1" presStyleCnt="4"/>
      <dgm:spPr/>
    </dgm:pt>
    <dgm:pt modelId="{95A06905-770E-BC4F-A794-B1456950CD38}" type="pres">
      <dgm:prSet presAssocID="{B747BCEC-833F-4D99-A42F-35FFB8A2BB32}" presName="node" presStyleLbl="node1" presStyleIdx="2" presStyleCnt="5">
        <dgm:presLayoutVars>
          <dgm:bulletEnabled val="1"/>
        </dgm:presLayoutVars>
      </dgm:prSet>
      <dgm:spPr/>
    </dgm:pt>
    <dgm:pt modelId="{01E1317F-6507-2F4C-B885-C8AB424A17D0}" type="pres">
      <dgm:prSet presAssocID="{F20D22D0-5EFA-4686-BF90-B37527D65FF8}" presName="sibTrans" presStyleLbl="sibTrans1D1" presStyleIdx="2" presStyleCnt="4"/>
      <dgm:spPr/>
    </dgm:pt>
    <dgm:pt modelId="{6FDEEC5F-E0FF-F141-A450-DE0C13ED10A2}" type="pres">
      <dgm:prSet presAssocID="{F20D22D0-5EFA-4686-BF90-B37527D65FF8}" presName="connectorText" presStyleLbl="sibTrans1D1" presStyleIdx="2" presStyleCnt="4"/>
      <dgm:spPr/>
    </dgm:pt>
    <dgm:pt modelId="{A8E5DE29-55AB-CD44-B770-B741699B2ED7}" type="pres">
      <dgm:prSet presAssocID="{F84C3D49-1D6E-4E8C-8C09-C84FCE3AA58F}" presName="node" presStyleLbl="node1" presStyleIdx="3" presStyleCnt="5">
        <dgm:presLayoutVars>
          <dgm:bulletEnabled val="1"/>
        </dgm:presLayoutVars>
      </dgm:prSet>
      <dgm:spPr/>
    </dgm:pt>
    <dgm:pt modelId="{C973B9CA-16E4-B042-A533-1DC11533E0E4}" type="pres">
      <dgm:prSet presAssocID="{BD0342FF-4693-45DB-A7A8-6016EF27B69C}" presName="sibTrans" presStyleLbl="sibTrans1D1" presStyleIdx="3" presStyleCnt="4"/>
      <dgm:spPr/>
    </dgm:pt>
    <dgm:pt modelId="{9F1FB729-4D16-FB4E-8307-235D016B3561}" type="pres">
      <dgm:prSet presAssocID="{BD0342FF-4693-45DB-A7A8-6016EF27B69C}" presName="connectorText" presStyleLbl="sibTrans1D1" presStyleIdx="3" presStyleCnt="4"/>
      <dgm:spPr/>
    </dgm:pt>
    <dgm:pt modelId="{36479071-EE29-D84B-8D49-AF100FADA20D}" type="pres">
      <dgm:prSet presAssocID="{5C6D2FF2-4BDB-4EC9-AB15-35DBB986CD80}" presName="node" presStyleLbl="node1" presStyleIdx="4" presStyleCnt="5">
        <dgm:presLayoutVars>
          <dgm:bulletEnabled val="1"/>
        </dgm:presLayoutVars>
      </dgm:prSet>
      <dgm:spPr/>
    </dgm:pt>
  </dgm:ptLst>
  <dgm:cxnLst>
    <dgm:cxn modelId="{D7379E15-8EEC-6543-A1D5-B1AFA15AFC77}" type="presOf" srcId="{BD0342FF-4693-45DB-A7A8-6016EF27B69C}" destId="{C973B9CA-16E4-B042-A533-1DC11533E0E4}" srcOrd="0" destOrd="0" presId="urn:microsoft.com/office/officeart/2016/7/layout/RepeatingBendingProcessNew"/>
    <dgm:cxn modelId="{8E515435-8998-1449-B801-D2323DC9A30F}" type="presOf" srcId="{BD0342FF-4693-45DB-A7A8-6016EF27B69C}" destId="{9F1FB729-4D16-FB4E-8307-235D016B3561}" srcOrd="1" destOrd="0" presId="urn:microsoft.com/office/officeart/2016/7/layout/RepeatingBendingProcessNew"/>
    <dgm:cxn modelId="{C5C6B738-42AE-46F9-A540-2FB8A5FF3D47}" srcId="{72608D43-4D46-403A-BFC5-A2279BC7A3E1}" destId="{7B642EC6-E8BA-407D-A602-02BE1FCADF12}" srcOrd="0" destOrd="0" parTransId="{78D1252E-F472-4F6C-834E-1615B508E1DA}" sibTransId="{A6942CDD-E8B8-40C9-9EC1-BE3C7F084519}"/>
    <dgm:cxn modelId="{E26FBB40-7EFA-AE4D-8469-4C9C12E9CE35}" type="presOf" srcId="{F20D22D0-5EFA-4686-BF90-B37527D65FF8}" destId="{6FDEEC5F-E0FF-F141-A450-DE0C13ED10A2}" srcOrd="1" destOrd="0" presId="urn:microsoft.com/office/officeart/2016/7/layout/RepeatingBendingProcessNew"/>
    <dgm:cxn modelId="{EB74635F-0077-E445-A097-B8586F589B93}" type="presOf" srcId="{7B642EC6-E8BA-407D-A602-02BE1FCADF12}" destId="{2958D5B1-3898-4C41-B848-3E6BFDFED946}" srcOrd="0" destOrd="0" presId="urn:microsoft.com/office/officeart/2016/7/layout/RepeatingBendingProcessNew"/>
    <dgm:cxn modelId="{5535EC65-60AD-4644-B8C4-481CC604D35D}" type="presOf" srcId="{F20D22D0-5EFA-4686-BF90-B37527D65FF8}" destId="{01E1317F-6507-2F4C-B885-C8AB424A17D0}" srcOrd="0" destOrd="0" presId="urn:microsoft.com/office/officeart/2016/7/layout/RepeatingBendingProcessNew"/>
    <dgm:cxn modelId="{9AA5D168-2E53-4F37-85FE-CA4E30C7BE33}" srcId="{72608D43-4D46-403A-BFC5-A2279BC7A3E1}" destId="{F84C3D49-1D6E-4E8C-8C09-C84FCE3AA58F}" srcOrd="3" destOrd="0" parTransId="{681F114F-CF7C-4F59-BB14-A7E51911AE81}" sibTransId="{BD0342FF-4693-45DB-A7A8-6016EF27B69C}"/>
    <dgm:cxn modelId="{769CFC76-949F-49FD-9B15-2714D59DEBB8}" srcId="{72608D43-4D46-403A-BFC5-A2279BC7A3E1}" destId="{B747BCEC-833F-4D99-A42F-35FFB8A2BB32}" srcOrd="2" destOrd="0" parTransId="{F31F4BB4-9EA2-4DF6-AA83-EE7C77DED953}" sibTransId="{F20D22D0-5EFA-4686-BF90-B37527D65FF8}"/>
    <dgm:cxn modelId="{A96BC778-3895-4F6F-988A-C0B94737F788}" srcId="{72608D43-4D46-403A-BFC5-A2279BC7A3E1}" destId="{5C6D2FF2-4BDB-4EC9-AB15-35DBB986CD80}" srcOrd="4" destOrd="0" parTransId="{1BFF07E5-9605-4A41-A739-951DCF3BCEEB}" sibTransId="{48D3C6E1-E1CF-4F26-A361-332627CDDB91}"/>
    <dgm:cxn modelId="{244D1F86-8C24-4444-9871-DDA4498B1193}" type="presOf" srcId="{A6942CDD-E8B8-40C9-9EC1-BE3C7F084519}" destId="{78ED723B-85B3-3849-B9F4-257F0D150B05}" srcOrd="1" destOrd="0" presId="urn:microsoft.com/office/officeart/2016/7/layout/RepeatingBendingProcessNew"/>
    <dgm:cxn modelId="{9D4EC18A-1C15-FE4A-AE86-1219B6613929}" type="presOf" srcId="{117B955F-BBEC-4CB3-9FD7-1988168A7EC1}" destId="{94C8271F-1BE1-524E-BE21-4E81543E4315}" srcOrd="1" destOrd="0" presId="urn:microsoft.com/office/officeart/2016/7/layout/RepeatingBendingProcessNew"/>
    <dgm:cxn modelId="{ED75C78B-9EB5-084E-B712-AF9A526E6D1E}" type="presOf" srcId="{72608D43-4D46-403A-BFC5-A2279BC7A3E1}" destId="{C7DB9823-E1C1-4C43-92B6-3D5A97543971}" srcOrd="0" destOrd="0" presId="urn:microsoft.com/office/officeart/2016/7/layout/RepeatingBendingProcessNew"/>
    <dgm:cxn modelId="{55BD9C94-6539-3248-8892-25C9A016A49D}" type="presOf" srcId="{117B955F-BBEC-4CB3-9FD7-1988168A7EC1}" destId="{6AADBD36-555D-9A46-8A41-A1E8E8CA13B5}" srcOrd="0" destOrd="0" presId="urn:microsoft.com/office/officeart/2016/7/layout/RepeatingBendingProcessNew"/>
    <dgm:cxn modelId="{79307A96-C994-2C41-9C84-34DE1E6029BB}" type="presOf" srcId="{F84C3D49-1D6E-4E8C-8C09-C84FCE3AA58F}" destId="{A8E5DE29-55AB-CD44-B770-B741699B2ED7}" srcOrd="0" destOrd="0" presId="urn:microsoft.com/office/officeart/2016/7/layout/RepeatingBendingProcessNew"/>
    <dgm:cxn modelId="{59237298-44AB-334C-A44F-07DADC350D2F}" type="presOf" srcId="{5C6D2FF2-4BDB-4EC9-AB15-35DBB986CD80}" destId="{36479071-EE29-D84B-8D49-AF100FADA20D}" srcOrd="0" destOrd="0" presId="urn:microsoft.com/office/officeart/2016/7/layout/RepeatingBendingProcessNew"/>
    <dgm:cxn modelId="{464633C7-6DA6-E44F-8374-88D54048261B}" type="presOf" srcId="{A6942CDD-E8B8-40C9-9EC1-BE3C7F084519}" destId="{F6E08849-421E-BE44-A083-281288F34549}" srcOrd="0" destOrd="0" presId="urn:microsoft.com/office/officeart/2016/7/layout/RepeatingBendingProcessNew"/>
    <dgm:cxn modelId="{8256ABDE-6D8D-4A67-8AF1-700DC7274BA2}" srcId="{72608D43-4D46-403A-BFC5-A2279BC7A3E1}" destId="{016B29BB-9BAA-4C17-A56F-17573C00F5E0}" srcOrd="1" destOrd="0" parTransId="{A73E30D0-E742-4C23-BBC0-86DAD0A8A6A7}" sibTransId="{117B955F-BBEC-4CB3-9FD7-1988168A7EC1}"/>
    <dgm:cxn modelId="{AF59DCE3-69A1-5045-937F-054C1E1F2EDB}" type="presOf" srcId="{016B29BB-9BAA-4C17-A56F-17573C00F5E0}" destId="{9C51CAB7-3595-514D-B878-CB7E5BEFADDB}" srcOrd="0" destOrd="0" presId="urn:microsoft.com/office/officeart/2016/7/layout/RepeatingBendingProcessNew"/>
    <dgm:cxn modelId="{83A6A4E8-9444-7446-A5CD-B325FFE46C1C}" type="presOf" srcId="{B747BCEC-833F-4D99-A42F-35FFB8A2BB32}" destId="{95A06905-770E-BC4F-A794-B1456950CD38}" srcOrd="0" destOrd="0" presId="urn:microsoft.com/office/officeart/2016/7/layout/RepeatingBendingProcessNew"/>
    <dgm:cxn modelId="{D8F16B05-4698-2C42-A37E-6660E0FF7BE7}" type="presParOf" srcId="{C7DB9823-E1C1-4C43-92B6-3D5A97543971}" destId="{2958D5B1-3898-4C41-B848-3E6BFDFED946}" srcOrd="0" destOrd="0" presId="urn:microsoft.com/office/officeart/2016/7/layout/RepeatingBendingProcessNew"/>
    <dgm:cxn modelId="{98BBF94A-A01A-F044-884B-D1B6EB5B131F}" type="presParOf" srcId="{C7DB9823-E1C1-4C43-92B6-3D5A97543971}" destId="{F6E08849-421E-BE44-A083-281288F34549}" srcOrd="1" destOrd="0" presId="urn:microsoft.com/office/officeart/2016/7/layout/RepeatingBendingProcessNew"/>
    <dgm:cxn modelId="{72CD2C6B-4C7C-1E4B-8A2B-4D851FE62DC7}" type="presParOf" srcId="{F6E08849-421E-BE44-A083-281288F34549}" destId="{78ED723B-85B3-3849-B9F4-257F0D150B05}" srcOrd="0" destOrd="0" presId="urn:microsoft.com/office/officeart/2016/7/layout/RepeatingBendingProcessNew"/>
    <dgm:cxn modelId="{28AD90B1-56A4-594E-AE38-0E7C3539E594}" type="presParOf" srcId="{C7DB9823-E1C1-4C43-92B6-3D5A97543971}" destId="{9C51CAB7-3595-514D-B878-CB7E5BEFADDB}" srcOrd="2" destOrd="0" presId="urn:microsoft.com/office/officeart/2016/7/layout/RepeatingBendingProcessNew"/>
    <dgm:cxn modelId="{2F5E3FB1-0F8D-7144-8F35-3148C7E5E36C}" type="presParOf" srcId="{C7DB9823-E1C1-4C43-92B6-3D5A97543971}" destId="{6AADBD36-555D-9A46-8A41-A1E8E8CA13B5}" srcOrd="3" destOrd="0" presId="urn:microsoft.com/office/officeart/2016/7/layout/RepeatingBendingProcessNew"/>
    <dgm:cxn modelId="{AB9B2EDC-22AB-3440-B3B5-15D20540F1D3}" type="presParOf" srcId="{6AADBD36-555D-9A46-8A41-A1E8E8CA13B5}" destId="{94C8271F-1BE1-524E-BE21-4E81543E4315}" srcOrd="0" destOrd="0" presId="urn:microsoft.com/office/officeart/2016/7/layout/RepeatingBendingProcessNew"/>
    <dgm:cxn modelId="{F27A5CE1-4B0E-F040-8B6E-9C345DC40D0E}" type="presParOf" srcId="{C7DB9823-E1C1-4C43-92B6-3D5A97543971}" destId="{95A06905-770E-BC4F-A794-B1456950CD38}" srcOrd="4" destOrd="0" presId="urn:microsoft.com/office/officeart/2016/7/layout/RepeatingBendingProcessNew"/>
    <dgm:cxn modelId="{42E41FDC-DD41-B148-84B9-B61EFA309A35}" type="presParOf" srcId="{C7DB9823-E1C1-4C43-92B6-3D5A97543971}" destId="{01E1317F-6507-2F4C-B885-C8AB424A17D0}" srcOrd="5" destOrd="0" presId="urn:microsoft.com/office/officeart/2016/7/layout/RepeatingBendingProcessNew"/>
    <dgm:cxn modelId="{34AB1E18-22AA-024F-BCA7-25CBE79166AA}" type="presParOf" srcId="{01E1317F-6507-2F4C-B885-C8AB424A17D0}" destId="{6FDEEC5F-E0FF-F141-A450-DE0C13ED10A2}" srcOrd="0" destOrd="0" presId="urn:microsoft.com/office/officeart/2016/7/layout/RepeatingBendingProcessNew"/>
    <dgm:cxn modelId="{D2B235B6-38FB-D14D-8F82-C50C73A20A6C}" type="presParOf" srcId="{C7DB9823-E1C1-4C43-92B6-3D5A97543971}" destId="{A8E5DE29-55AB-CD44-B770-B741699B2ED7}" srcOrd="6" destOrd="0" presId="urn:microsoft.com/office/officeart/2016/7/layout/RepeatingBendingProcessNew"/>
    <dgm:cxn modelId="{5D4C9FED-EF16-0A4F-9C30-9DB624BC3890}" type="presParOf" srcId="{C7DB9823-E1C1-4C43-92B6-3D5A97543971}" destId="{C973B9CA-16E4-B042-A533-1DC11533E0E4}" srcOrd="7" destOrd="0" presId="urn:microsoft.com/office/officeart/2016/7/layout/RepeatingBendingProcessNew"/>
    <dgm:cxn modelId="{AB148200-C0FB-1443-8DC5-8E7D4120C83C}" type="presParOf" srcId="{C973B9CA-16E4-B042-A533-1DC11533E0E4}" destId="{9F1FB729-4D16-FB4E-8307-235D016B3561}" srcOrd="0" destOrd="0" presId="urn:microsoft.com/office/officeart/2016/7/layout/RepeatingBendingProcessNew"/>
    <dgm:cxn modelId="{219F8761-C048-124C-A258-FC162D5EE76A}" type="presParOf" srcId="{C7DB9823-E1C1-4C43-92B6-3D5A97543971}" destId="{36479071-EE29-D84B-8D49-AF100FADA20D}"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AB989C-168D-4D87-AD0F-BC1F44B67276}"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6F055327-0044-4E18-ACEB-12C44F4CC6C7}">
      <dgm:prSet/>
      <dgm:spPr/>
      <dgm:t>
        <a:bodyPr/>
        <a:lstStyle/>
        <a:p>
          <a:pPr>
            <a:lnSpc>
              <a:spcPct val="100000"/>
            </a:lnSpc>
          </a:pPr>
          <a:r>
            <a:rPr lang="en-CA"/>
            <a:t>Build strong client relationships</a:t>
          </a:r>
          <a:r>
            <a:rPr lang="en-CA">
              <a:latin typeface="Century Gothic" panose="020B0502020202020204"/>
            </a:rPr>
            <a:t> (warm welcome, establish trust)</a:t>
          </a:r>
          <a:endParaRPr lang="en-CA"/>
        </a:p>
      </dgm:t>
    </dgm:pt>
    <dgm:pt modelId="{105765E0-8A16-43EB-877D-2ED9283F7D12}" type="parTrans" cxnId="{1BD3EF02-8044-4FC7-BFCD-F406FFEE5609}">
      <dgm:prSet/>
      <dgm:spPr/>
      <dgm:t>
        <a:bodyPr/>
        <a:lstStyle/>
        <a:p>
          <a:endParaRPr lang="en-US"/>
        </a:p>
      </dgm:t>
    </dgm:pt>
    <dgm:pt modelId="{F5A13663-A212-45B5-831A-10E2E78D8066}" type="sibTrans" cxnId="{1BD3EF02-8044-4FC7-BFCD-F406FFEE5609}">
      <dgm:prSet/>
      <dgm:spPr/>
      <dgm:t>
        <a:bodyPr/>
        <a:lstStyle/>
        <a:p>
          <a:endParaRPr lang="en-US"/>
        </a:p>
      </dgm:t>
    </dgm:pt>
    <dgm:pt modelId="{1C4ED6A3-92FF-417E-B33F-22B1F759FB1F}">
      <dgm:prSet/>
      <dgm:spPr/>
      <dgm:t>
        <a:bodyPr/>
        <a:lstStyle/>
        <a:p>
          <a:pPr>
            <a:lnSpc>
              <a:spcPct val="100000"/>
            </a:lnSpc>
          </a:pPr>
          <a:r>
            <a:rPr lang="en-CA"/>
            <a:t>Be professional</a:t>
          </a:r>
          <a:r>
            <a:rPr lang="en-CA">
              <a:latin typeface="Century Gothic" panose="020B0502020202020204"/>
            </a:rPr>
            <a:t> (punctual, show respect)</a:t>
          </a:r>
          <a:endParaRPr lang="en-US"/>
        </a:p>
      </dgm:t>
    </dgm:pt>
    <dgm:pt modelId="{3D89E97A-711B-4AFF-9388-97899C610AAE}" type="parTrans" cxnId="{1994DEE2-F04D-42D7-BFC2-D7F63DFD6FD0}">
      <dgm:prSet/>
      <dgm:spPr/>
      <dgm:t>
        <a:bodyPr/>
        <a:lstStyle/>
        <a:p>
          <a:endParaRPr lang="en-US"/>
        </a:p>
      </dgm:t>
    </dgm:pt>
    <dgm:pt modelId="{7B59A46D-68FE-443E-9064-9D55DB91B8DE}" type="sibTrans" cxnId="{1994DEE2-F04D-42D7-BFC2-D7F63DFD6FD0}">
      <dgm:prSet/>
      <dgm:spPr/>
      <dgm:t>
        <a:bodyPr/>
        <a:lstStyle/>
        <a:p>
          <a:endParaRPr lang="en-US"/>
        </a:p>
      </dgm:t>
    </dgm:pt>
    <dgm:pt modelId="{6B7F724C-1143-46F4-94FC-8AEF7B40BB0C}">
      <dgm:prSet/>
      <dgm:spPr/>
      <dgm:t>
        <a:bodyPr/>
        <a:lstStyle/>
        <a:p>
          <a:pPr>
            <a:lnSpc>
              <a:spcPct val="100000"/>
            </a:lnSpc>
          </a:pPr>
          <a:r>
            <a:rPr lang="en-CA"/>
            <a:t>Reinforce the value of </a:t>
          </a:r>
          <a:r>
            <a:rPr lang="en-CA">
              <a:latin typeface="Century Gothic" panose="020B0502020202020204"/>
            </a:rPr>
            <a:t>returning (perform</a:t>
          </a:r>
          <a:r>
            <a:rPr lang="en-CA"/>
            <a:t> effective and detailed oral hygiene education</a:t>
          </a:r>
          <a:r>
            <a:rPr lang="en-CA">
              <a:latin typeface="Century Gothic" panose="020B0502020202020204"/>
            </a:rPr>
            <a:t>)</a:t>
          </a:r>
          <a:endParaRPr lang="en-US"/>
        </a:p>
      </dgm:t>
    </dgm:pt>
    <dgm:pt modelId="{F85F0FF3-C012-475C-9A01-78DA84BB69CB}" type="parTrans" cxnId="{295B6E67-2A85-4419-98BF-0F19BD289CBF}">
      <dgm:prSet/>
      <dgm:spPr/>
      <dgm:t>
        <a:bodyPr/>
        <a:lstStyle/>
        <a:p>
          <a:endParaRPr lang="en-US"/>
        </a:p>
      </dgm:t>
    </dgm:pt>
    <dgm:pt modelId="{B047109A-8452-41D3-B4EF-1303B3B268D5}" type="sibTrans" cxnId="{295B6E67-2A85-4419-98BF-0F19BD289CBF}">
      <dgm:prSet/>
      <dgm:spPr/>
      <dgm:t>
        <a:bodyPr/>
        <a:lstStyle/>
        <a:p>
          <a:endParaRPr lang="en-US"/>
        </a:p>
      </dgm:t>
    </dgm:pt>
    <dgm:pt modelId="{AF992A8C-97DB-42B9-A42A-FC37BDE38AB8}">
      <dgm:prSet/>
      <dgm:spPr/>
      <dgm:t>
        <a:bodyPr/>
        <a:lstStyle/>
        <a:p>
          <a:pPr>
            <a:lnSpc>
              <a:spcPct val="100000"/>
            </a:lnSpc>
          </a:pPr>
          <a:r>
            <a:rPr lang="en-CA"/>
            <a:t>Be organized </a:t>
          </a:r>
          <a:r>
            <a:rPr lang="en-CA">
              <a:latin typeface="Century Gothic" panose="020B0502020202020204"/>
            </a:rPr>
            <a:t>(review client chart ahead of time, manage time efficiently)</a:t>
          </a:r>
          <a:endParaRPr lang="en-US"/>
        </a:p>
      </dgm:t>
    </dgm:pt>
    <dgm:pt modelId="{6C916A39-D511-4BB4-B025-3F678A989E56}" type="parTrans" cxnId="{37C90EB6-DD70-45EE-A8D0-E3F549555979}">
      <dgm:prSet/>
      <dgm:spPr/>
      <dgm:t>
        <a:bodyPr/>
        <a:lstStyle/>
        <a:p>
          <a:endParaRPr lang="en-US"/>
        </a:p>
      </dgm:t>
    </dgm:pt>
    <dgm:pt modelId="{241B96E4-BA4E-4E75-84BD-DC92C1E5E453}" type="sibTrans" cxnId="{37C90EB6-DD70-45EE-A8D0-E3F549555979}">
      <dgm:prSet/>
      <dgm:spPr/>
      <dgm:t>
        <a:bodyPr/>
        <a:lstStyle/>
        <a:p>
          <a:endParaRPr lang="en-US"/>
        </a:p>
      </dgm:t>
    </dgm:pt>
    <dgm:pt modelId="{951033A1-E9A2-4D6F-A090-1A80E9693569}">
      <dgm:prSet/>
      <dgm:spPr/>
      <dgm:t>
        <a:bodyPr/>
        <a:lstStyle/>
        <a:p>
          <a:pPr>
            <a:lnSpc>
              <a:spcPct val="100000"/>
            </a:lnSpc>
          </a:pPr>
          <a:r>
            <a:rPr lang="en-CA"/>
            <a:t>Be thorough in providing care </a:t>
          </a:r>
          <a:endParaRPr lang="en-US"/>
        </a:p>
      </dgm:t>
    </dgm:pt>
    <dgm:pt modelId="{D0956966-6631-4704-A05A-C13131E0309F}" type="parTrans" cxnId="{4E4D3095-BC76-4828-8DCD-CC34E50BB095}">
      <dgm:prSet/>
      <dgm:spPr/>
      <dgm:t>
        <a:bodyPr/>
        <a:lstStyle/>
        <a:p>
          <a:endParaRPr lang="en-US"/>
        </a:p>
      </dgm:t>
    </dgm:pt>
    <dgm:pt modelId="{8F80A199-1C1E-43B4-83FF-94883D227605}" type="sibTrans" cxnId="{4E4D3095-BC76-4828-8DCD-CC34E50BB095}">
      <dgm:prSet/>
      <dgm:spPr/>
      <dgm:t>
        <a:bodyPr/>
        <a:lstStyle/>
        <a:p>
          <a:endParaRPr lang="en-US"/>
        </a:p>
      </dgm:t>
    </dgm:pt>
    <dgm:pt modelId="{8E58EB47-E086-4FE6-94A4-0B3CB0A0D20F}">
      <dgm:prSet/>
      <dgm:spPr/>
      <dgm:t>
        <a:bodyPr/>
        <a:lstStyle/>
        <a:p>
          <a:pPr rtl="0">
            <a:lnSpc>
              <a:spcPct val="100000"/>
            </a:lnSpc>
          </a:pPr>
          <a:r>
            <a:rPr lang="en-CA"/>
            <a:t>Good communication skills</a:t>
          </a:r>
          <a:r>
            <a:rPr lang="en-CA">
              <a:latin typeface="Century Gothic" panose="020B0502020202020204"/>
            </a:rPr>
            <a:t> (active listener, ask open ended questions, follow up)</a:t>
          </a:r>
          <a:endParaRPr lang="en-US"/>
        </a:p>
      </dgm:t>
    </dgm:pt>
    <dgm:pt modelId="{A902F3B3-F9B4-42F8-8884-3187D88781A6}" type="parTrans" cxnId="{8B82A972-F5BA-4886-AA3D-C2ED5D993AF6}">
      <dgm:prSet/>
      <dgm:spPr/>
      <dgm:t>
        <a:bodyPr/>
        <a:lstStyle/>
        <a:p>
          <a:endParaRPr lang="en-US"/>
        </a:p>
      </dgm:t>
    </dgm:pt>
    <dgm:pt modelId="{4717CD67-17B3-45E1-A139-51334EE4974E}" type="sibTrans" cxnId="{8B82A972-F5BA-4886-AA3D-C2ED5D993AF6}">
      <dgm:prSet/>
      <dgm:spPr/>
      <dgm:t>
        <a:bodyPr/>
        <a:lstStyle/>
        <a:p>
          <a:endParaRPr lang="en-US"/>
        </a:p>
      </dgm:t>
    </dgm:pt>
    <dgm:pt modelId="{750FCF8F-A9E9-4240-A413-CF51C2337B74}" type="pres">
      <dgm:prSet presAssocID="{3BAB989C-168D-4D87-AD0F-BC1F44B67276}" presName="root" presStyleCnt="0">
        <dgm:presLayoutVars>
          <dgm:dir/>
          <dgm:resizeHandles val="exact"/>
        </dgm:presLayoutVars>
      </dgm:prSet>
      <dgm:spPr/>
    </dgm:pt>
    <dgm:pt modelId="{937ADA57-EF07-4B83-802A-580AE73603BC}" type="pres">
      <dgm:prSet presAssocID="{6F055327-0044-4E18-ACEB-12C44F4CC6C7}" presName="compNode" presStyleCnt="0"/>
      <dgm:spPr/>
    </dgm:pt>
    <dgm:pt modelId="{8EC03430-8D41-4F5B-8F8A-AC05AE7758D9}" type="pres">
      <dgm:prSet presAssocID="{6F055327-0044-4E18-ACEB-12C44F4CC6C7}" presName="bgRect" presStyleLbl="bgShp" presStyleIdx="0" presStyleCnt="6"/>
      <dgm:spPr/>
    </dgm:pt>
    <dgm:pt modelId="{36FCAC4C-5347-465D-904B-B0FE6C6C5FA0}" type="pres">
      <dgm:prSet presAssocID="{6F055327-0044-4E18-ACEB-12C44F4CC6C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A0E2EADC-6F7C-4D36-92F6-9263C8D1EEBE}" type="pres">
      <dgm:prSet presAssocID="{6F055327-0044-4E18-ACEB-12C44F4CC6C7}" presName="spaceRect" presStyleCnt="0"/>
      <dgm:spPr/>
    </dgm:pt>
    <dgm:pt modelId="{C3818B7E-6753-4708-90F7-0533DF64BF16}" type="pres">
      <dgm:prSet presAssocID="{6F055327-0044-4E18-ACEB-12C44F4CC6C7}" presName="parTx" presStyleLbl="revTx" presStyleIdx="0" presStyleCnt="6">
        <dgm:presLayoutVars>
          <dgm:chMax val="0"/>
          <dgm:chPref val="0"/>
        </dgm:presLayoutVars>
      </dgm:prSet>
      <dgm:spPr/>
    </dgm:pt>
    <dgm:pt modelId="{23832A1B-5261-4EC3-AE23-5DD9B6DB8832}" type="pres">
      <dgm:prSet presAssocID="{F5A13663-A212-45B5-831A-10E2E78D8066}" presName="sibTrans" presStyleCnt="0"/>
      <dgm:spPr/>
    </dgm:pt>
    <dgm:pt modelId="{1BD96EB5-FF08-4F9F-AA43-D1CD1267F03C}" type="pres">
      <dgm:prSet presAssocID="{1C4ED6A3-92FF-417E-B33F-22B1F759FB1F}" presName="compNode" presStyleCnt="0"/>
      <dgm:spPr/>
    </dgm:pt>
    <dgm:pt modelId="{4A27E9E2-E745-4330-9C50-A3A748AB07C1}" type="pres">
      <dgm:prSet presAssocID="{1C4ED6A3-92FF-417E-B33F-22B1F759FB1F}" presName="bgRect" presStyleLbl="bgShp" presStyleIdx="1" presStyleCnt="6"/>
      <dgm:spPr/>
    </dgm:pt>
    <dgm:pt modelId="{94CE6EF0-215F-45B9-92E6-B7D522B1448C}" type="pres">
      <dgm:prSet presAssocID="{1C4ED6A3-92FF-417E-B33F-22B1F759FB1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1EAFC205-12C5-450A-9E3C-76FA41F6D547}" type="pres">
      <dgm:prSet presAssocID="{1C4ED6A3-92FF-417E-B33F-22B1F759FB1F}" presName="spaceRect" presStyleCnt="0"/>
      <dgm:spPr/>
    </dgm:pt>
    <dgm:pt modelId="{49360F06-32FE-4982-B2B1-94EF497F9597}" type="pres">
      <dgm:prSet presAssocID="{1C4ED6A3-92FF-417E-B33F-22B1F759FB1F}" presName="parTx" presStyleLbl="revTx" presStyleIdx="1" presStyleCnt="6">
        <dgm:presLayoutVars>
          <dgm:chMax val="0"/>
          <dgm:chPref val="0"/>
        </dgm:presLayoutVars>
      </dgm:prSet>
      <dgm:spPr/>
    </dgm:pt>
    <dgm:pt modelId="{2E5F9820-40CD-43C4-B55F-19CCD51238BC}" type="pres">
      <dgm:prSet presAssocID="{7B59A46D-68FE-443E-9064-9D55DB91B8DE}" presName="sibTrans" presStyleCnt="0"/>
      <dgm:spPr/>
    </dgm:pt>
    <dgm:pt modelId="{877724DD-5BE8-4212-8BB0-D7014C6F4E34}" type="pres">
      <dgm:prSet presAssocID="{6B7F724C-1143-46F4-94FC-8AEF7B40BB0C}" presName="compNode" presStyleCnt="0"/>
      <dgm:spPr/>
    </dgm:pt>
    <dgm:pt modelId="{6F887298-CE62-4977-ACA2-B313D7F01315}" type="pres">
      <dgm:prSet presAssocID="{6B7F724C-1143-46F4-94FC-8AEF7B40BB0C}" presName="bgRect" presStyleLbl="bgShp" presStyleIdx="2" presStyleCnt="6"/>
      <dgm:spPr/>
    </dgm:pt>
    <dgm:pt modelId="{63FDFDD9-DD8D-489B-8AB0-41F4D1535D46}" type="pres">
      <dgm:prSet presAssocID="{6B7F724C-1143-46F4-94FC-8AEF7B40BB0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thbrush"/>
        </a:ext>
      </dgm:extLst>
    </dgm:pt>
    <dgm:pt modelId="{D7D6E22D-6B6B-4506-89A1-0477C4984003}" type="pres">
      <dgm:prSet presAssocID="{6B7F724C-1143-46F4-94FC-8AEF7B40BB0C}" presName="spaceRect" presStyleCnt="0"/>
      <dgm:spPr/>
    </dgm:pt>
    <dgm:pt modelId="{EC37480C-5B77-494E-B628-6A1B2479EB2C}" type="pres">
      <dgm:prSet presAssocID="{6B7F724C-1143-46F4-94FC-8AEF7B40BB0C}" presName="parTx" presStyleLbl="revTx" presStyleIdx="2" presStyleCnt="6">
        <dgm:presLayoutVars>
          <dgm:chMax val="0"/>
          <dgm:chPref val="0"/>
        </dgm:presLayoutVars>
      </dgm:prSet>
      <dgm:spPr/>
    </dgm:pt>
    <dgm:pt modelId="{306A4E15-6DA2-499E-B268-9DEDF5B99042}" type="pres">
      <dgm:prSet presAssocID="{B047109A-8452-41D3-B4EF-1303B3B268D5}" presName="sibTrans" presStyleCnt="0"/>
      <dgm:spPr/>
    </dgm:pt>
    <dgm:pt modelId="{8B29B8DB-F322-48EA-9C7A-509A1B18FA99}" type="pres">
      <dgm:prSet presAssocID="{AF992A8C-97DB-42B9-A42A-FC37BDE38AB8}" presName="compNode" presStyleCnt="0"/>
      <dgm:spPr/>
    </dgm:pt>
    <dgm:pt modelId="{2533E67E-FF3D-4869-9B0A-FFBF82E7E7B6}" type="pres">
      <dgm:prSet presAssocID="{AF992A8C-97DB-42B9-A42A-FC37BDE38AB8}" presName="bgRect" presStyleLbl="bgShp" presStyleIdx="3" presStyleCnt="6"/>
      <dgm:spPr/>
    </dgm:pt>
    <dgm:pt modelId="{A2B7DA0A-A0F5-44F7-95CC-C5B1853FD7B6}" type="pres">
      <dgm:prSet presAssocID="{AF992A8C-97DB-42B9-A42A-FC37BDE38AB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Folder"/>
        </a:ext>
      </dgm:extLst>
    </dgm:pt>
    <dgm:pt modelId="{092259FB-E675-418B-9D62-BE4524C0BA30}" type="pres">
      <dgm:prSet presAssocID="{AF992A8C-97DB-42B9-A42A-FC37BDE38AB8}" presName="spaceRect" presStyleCnt="0"/>
      <dgm:spPr/>
    </dgm:pt>
    <dgm:pt modelId="{B0436CB1-1988-47AE-AD21-662C6B3D60F9}" type="pres">
      <dgm:prSet presAssocID="{AF992A8C-97DB-42B9-A42A-FC37BDE38AB8}" presName="parTx" presStyleLbl="revTx" presStyleIdx="3" presStyleCnt="6">
        <dgm:presLayoutVars>
          <dgm:chMax val="0"/>
          <dgm:chPref val="0"/>
        </dgm:presLayoutVars>
      </dgm:prSet>
      <dgm:spPr/>
    </dgm:pt>
    <dgm:pt modelId="{416E0FE8-27C5-42A5-A67F-CB7C1A156C50}" type="pres">
      <dgm:prSet presAssocID="{241B96E4-BA4E-4E75-84BD-DC92C1E5E453}" presName="sibTrans" presStyleCnt="0"/>
      <dgm:spPr/>
    </dgm:pt>
    <dgm:pt modelId="{A871F6F2-5CDC-44D1-A28F-4586DBD62B9F}" type="pres">
      <dgm:prSet presAssocID="{951033A1-E9A2-4D6F-A090-1A80E9693569}" presName="compNode" presStyleCnt="0"/>
      <dgm:spPr/>
    </dgm:pt>
    <dgm:pt modelId="{6A0D344F-7332-40A2-89DE-23487B7E8326}" type="pres">
      <dgm:prSet presAssocID="{951033A1-E9A2-4D6F-A090-1A80E9693569}" presName="bgRect" presStyleLbl="bgShp" presStyleIdx="4" presStyleCnt="6"/>
      <dgm:spPr/>
    </dgm:pt>
    <dgm:pt modelId="{F1AA0698-EBC8-4591-BE47-409CC2F15FB7}" type="pres">
      <dgm:prSet presAssocID="{951033A1-E9A2-4D6F-A090-1A80E969356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ethoscope"/>
        </a:ext>
      </dgm:extLst>
    </dgm:pt>
    <dgm:pt modelId="{236B93FF-F46A-4DD2-861C-BD47EFA9A937}" type="pres">
      <dgm:prSet presAssocID="{951033A1-E9A2-4D6F-A090-1A80E9693569}" presName="spaceRect" presStyleCnt="0"/>
      <dgm:spPr/>
    </dgm:pt>
    <dgm:pt modelId="{82908D85-9CC7-404F-9421-13A33D8F2BC7}" type="pres">
      <dgm:prSet presAssocID="{951033A1-E9A2-4D6F-A090-1A80E9693569}" presName="parTx" presStyleLbl="revTx" presStyleIdx="4" presStyleCnt="6">
        <dgm:presLayoutVars>
          <dgm:chMax val="0"/>
          <dgm:chPref val="0"/>
        </dgm:presLayoutVars>
      </dgm:prSet>
      <dgm:spPr/>
    </dgm:pt>
    <dgm:pt modelId="{EC6C94C4-3E87-4963-9BD8-9DD227CF6120}" type="pres">
      <dgm:prSet presAssocID="{8F80A199-1C1E-43B4-83FF-94883D227605}" presName="sibTrans" presStyleCnt="0"/>
      <dgm:spPr/>
    </dgm:pt>
    <dgm:pt modelId="{B029617B-3ACF-474C-85BD-2D4D7FF009A3}" type="pres">
      <dgm:prSet presAssocID="{8E58EB47-E086-4FE6-94A4-0B3CB0A0D20F}" presName="compNode" presStyleCnt="0"/>
      <dgm:spPr/>
    </dgm:pt>
    <dgm:pt modelId="{3FA3BF2F-62B1-40A1-A133-27BCC7D60931}" type="pres">
      <dgm:prSet presAssocID="{8E58EB47-E086-4FE6-94A4-0B3CB0A0D20F}" presName="bgRect" presStyleLbl="bgShp" presStyleIdx="5" presStyleCnt="6"/>
      <dgm:spPr/>
    </dgm:pt>
    <dgm:pt modelId="{403494D5-A2F8-4E22-840E-38917825A20B}" type="pres">
      <dgm:prSet presAssocID="{8E58EB47-E086-4FE6-94A4-0B3CB0A0D20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at"/>
        </a:ext>
      </dgm:extLst>
    </dgm:pt>
    <dgm:pt modelId="{AA2DD894-A6CE-49CC-AA31-3F73146B0912}" type="pres">
      <dgm:prSet presAssocID="{8E58EB47-E086-4FE6-94A4-0B3CB0A0D20F}" presName="spaceRect" presStyleCnt="0"/>
      <dgm:spPr/>
    </dgm:pt>
    <dgm:pt modelId="{0FC66FCD-D999-4751-B2B4-E233F761FDAE}" type="pres">
      <dgm:prSet presAssocID="{8E58EB47-E086-4FE6-94A4-0B3CB0A0D20F}" presName="parTx" presStyleLbl="revTx" presStyleIdx="5" presStyleCnt="6">
        <dgm:presLayoutVars>
          <dgm:chMax val="0"/>
          <dgm:chPref val="0"/>
        </dgm:presLayoutVars>
      </dgm:prSet>
      <dgm:spPr/>
    </dgm:pt>
  </dgm:ptLst>
  <dgm:cxnLst>
    <dgm:cxn modelId="{1BD3EF02-8044-4FC7-BFCD-F406FFEE5609}" srcId="{3BAB989C-168D-4D87-AD0F-BC1F44B67276}" destId="{6F055327-0044-4E18-ACEB-12C44F4CC6C7}" srcOrd="0" destOrd="0" parTransId="{105765E0-8A16-43EB-877D-2ED9283F7D12}" sibTransId="{F5A13663-A212-45B5-831A-10E2E78D8066}"/>
    <dgm:cxn modelId="{E0DBC145-7601-446A-9112-9E1A6DFEDFB7}" type="presOf" srcId="{6F055327-0044-4E18-ACEB-12C44F4CC6C7}" destId="{C3818B7E-6753-4708-90F7-0533DF64BF16}" srcOrd="0" destOrd="0" presId="urn:microsoft.com/office/officeart/2018/2/layout/IconVerticalSolidList"/>
    <dgm:cxn modelId="{1F59C44E-D737-4C34-88A0-85778BD210C8}" type="presOf" srcId="{AF992A8C-97DB-42B9-A42A-FC37BDE38AB8}" destId="{B0436CB1-1988-47AE-AD21-662C6B3D60F9}" srcOrd="0" destOrd="0" presId="urn:microsoft.com/office/officeart/2018/2/layout/IconVerticalSolidList"/>
    <dgm:cxn modelId="{295B6E67-2A85-4419-98BF-0F19BD289CBF}" srcId="{3BAB989C-168D-4D87-AD0F-BC1F44B67276}" destId="{6B7F724C-1143-46F4-94FC-8AEF7B40BB0C}" srcOrd="2" destOrd="0" parTransId="{F85F0FF3-C012-475C-9A01-78DA84BB69CB}" sibTransId="{B047109A-8452-41D3-B4EF-1303B3B268D5}"/>
    <dgm:cxn modelId="{8B82A972-F5BA-4886-AA3D-C2ED5D993AF6}" srcId="{3BAB989C-168D-4D87-AD0F-BC1F44B67276}" destId="{8E58EB47-E086-4FE6-94A4-0B3CB0A0D20F}" srcOrd="5" destOrd="0" parTransId="{A902F3B3-F9B4-42F8-8884-3187D88781A6}" sibTransId="{4717CD67-17B3-45E1-A139-51334EE4974E}"/>
    <dgm:cxn modelId="{4E4D3095-BC76-4828-8DCD-CC34E50BB095}" srcId="{3BAB989C-168D-4D87-AD0F-BC1F44B67276}" destId="{951033A1-E9A2-4D6F-A090-1A80E9693569}" srcOrd="4" destOrd="0" parTransId="{D0956966-6631-4704-A05A-C13131E0309F}" sibTransId="{8F80A199-1C1E-43B4-83FF-94883D227605}"/>
    <dgm:cxn modelId="{872C85A5-19EE-2141-8C1F-0C52552E18BA}" type="presOf" srcId="{3BAB989C-168D-4D87-AD0F-BC1F44B67276}" destId="{750FCF8F-A9E9-4240-A413-CF51C2337B74}" srcOrd="0" destOrd="0" presId="urn:microsoft.com/office/officeart/2018/2/layout/IconVerticalSolidList"/>
    <dgm:cxn modelId="{37C90EB6-DD70-45EE-A8D0-E3F549555979}" srcId="{3BAB989C-168D-4D87-AD0F-BC1F44B67276}" destId="{AF992A8C-97DB-42B9-A42A-FC37BDE38AB8}" srcOrd="3" destOrd="0" parTransId="{6C916A39-D511-4BB4-B025-3F678A989E56}" sibTransId="{241B96E4-BA4E-4E75-84BD-DC92C1E5E453}"/>
    <dgm:cxn modelId="{37C543D0-46DF-4975-8297-FF02919EFAF0}" type="presOf" srcId="{951033A1-E9A2-4D6F-A090-1A80E9693569}" destId="{82908D85-9CC7-404F-9421-13A33D8F2BC7}" srcOrd="0" destOrd="0" presId="urn:microsoft.com/office/officeart/2018/2/layout/IconVerticalSolidList"/>
    <dgm:cxn modelId="{1EFD73D4-A669-4AB7-B0B8-5F66360203AF}" type="presOf" srcId="{1C4ED6A3-92FF-417E-B33F-22B1F759FB1F}" destId="{49360F06-32FE-4982-B2B1-94EF497F9597}" srcOrd="0" destOrd="0" presId="urn:microsoft.com/office/officeart/2018/2/layout/IconVerticalSolidList"/>
    <dgm:cxn modelId="{F06D53DC-44DC-416E-89BB-15F98A512A6D}" type="presOf" srcId="{8E58EB47-E086-4FE6-94A4-0B3CB0A0D20F}" destId="{0FC66FCD-D999-4751-B2B4-E233F761FDAE}" srcOrd="0" destOrd="0" presId="urn:microsoft.com/office/officeart/2018/2/layout/IconVerticalSolidList"/>
    <dgm:cxn modelId="{1994DEE2-F04D-42D7-BFC2-D7F63DFD6FD0}" srcId="{3BAB989C-168D-4D87-AD0F-BC1F44B67276}" destId="{1C4ED6A3-92FF-417E-B33F-22B1F759FB1F}" srcOrd="1" destOrd="0" parTransId="{3D89E97A-711B-4AFF-9388-97899C610AAE}" sibTransId="{7B59A46D-68FE-443E-9064-9D55DB91B8DE}"/>
    <dgm:cxn modelId="{7FFE73ED-7815-4E15-89EB-09AFFD7CD946}" type="presOf" srcId="{6B7F724C-1143-46F4-94FC-8AEF7B40BB0C}" destId="{EC37480C-5B77-494E-B628-6A1B2479EB2C}" srcOrd="0" destOrd="0" presId="urn:microsoft.com/office/officeart/2018/2/layout/IconVerticalSolidList"/>
    <dgm:cxn modelId="{601386C4-48DD-44B9-90E0-C9AB12A571B9}" type="presParOf" srcId="{750FCF8F-A9E9-4240-A413-CF51C2337B74}" destId="{937ADA57-EF07-4B83-802A-580AE73603BC}" srcOrd="0" destOrd="0" presId="urn:microsoft.com/office/officeart/2018/2/layout/IconVerticalSolidList"/>
    <dgm:cxn modelId="{295132C9-63E0-49F3-B1EB-AAA36A52A45A}" type="presParOf" srcId="{937ADA57-EF07-4B83-802A-580AE73603BC}" destId="{8EC03430-8D41-4F5B-8F8A-AC05AE7758D9}" srcOrd="0" destOrd="0" presId="urn:microsoft.com/office/officeart/2018/2/layout/IconVerticalSolidList"/>
    <dgm:cxn modelId="{00B57798-9320-48C3-A346-04D60511EFD3}" type="presParOf" srcId="{937ADA57-EF07-4B83-802A-580AE73603BC}" destId="{36FCAC4C-5347-465D-904B-B0FE6C6C5FA0}" srcOrd="1" destOrd="0" presId="urn:microsoft.com/office/officeart/2018/2/layout/IconVerticalSolidList"/>
    <dgm:cxn modelId="{661C2506-3E73-46F1-92C8-12EDB9C1364A}" type="presParOf" srcId="{937ADA57-EF07-4B83-802A-580AE73603BC}" destId="{A0E2EADC-6F7C-4D36-92F6-9263C8D1EEBE}" srcOrd="2" destOrd="0" presId="urn:microsoft.com/office/officeart/2018/2/layout/IconVerticalSolidList"/>
    <dgm:cxn modelId="{F6CE0B84-FF5F-47B1-AF80-CA03D1CB4CDC}" type="presParOf" srcId="{937ADA57-EF07-4B83-802A-580AE73603BC}" destId="{C3818B7E-6753-4708-90F7-0533DF64BF16}" srcOrd="3" destOrd="0" presId="urn:microsoft.com/office/officeart/2018/2/layout/IconVerticalSolidList"/>
    <dgm:cxn modelId="{7DF71CC2-1DDF-4B28-836B-D8297E81126D}" type="presParOf" srcId="{750FCF8F-A9E9-4240-A413-CF51C2337B74}" destId="{23832A1B-5261-4EC3-AE23-5DD9B6DB8832}" srcOrd="1" destOrd="0" presId="urn:microsoft.com/office/officeart/2018/2/layout/IconVerticalSolidList"/>
    <dgm:cxn modelId="{260823A9-917B-42E7-94AD-0777C72E8B4D}" type="presParOf" srcId="{750FCF8F-A9E9-4240-A413-CF51C2337B74}" destId="{1BD96EB5-FF08-4F9F-AA43-D1CD1267F03C}" srcOrd="2" destOrd="0" presId="urn:microsoft.com/office/officeart/2018/2/layout/IconVerticalSolidList"/>
    <dgm:cxn modelId="{32597C9F-D65F-4CC4-B990-ADA57131B731}" type="presParOf" srcId="{1BD96EB5-FF08-4F9F-AA43-D1CD1267F03C}" destId="{4A27E9E2-E745-4330-9C50-A3A748AB07C1}" srcOrd="0" destOrd="0" presId="urn:microsoft.com/office/officeart/2018/2/layout/IconVerticalSolidList"/>
    <dgm:cxn modelId="{8A32E423-D546-47E6-A8E9-892A434BF49D}" type="presParOf" srcId="{1BD96EB5-FF08-4F9F-AA43-D1CD1267F03C}" destId="{94CE6EF0-215F-45B9-92E6-B7D522B1448C}" srcOrd="1" destOrd="0" presId="urn:microsoft.com/office/officeart/2018/2/layout/IconVerticalSolidList"/>
    <dgm:cxn modelId="{5991BC51-0ABF-4CE7-AF6C-3FD15C4CC802}" type="presParOf" srcId="{1BD96EB5-FF08-4F9F-AA43-D1CD1267F03C}" destId="{1EAFC205-12C5-450A-9E3C-76FA41F6D547}" srcOrd="2" destOrd="0" presId="urn:microsoft.com/office/officeart/2018/2/layout/IconVerticalSolidList"/>
    <dgm:cxn modelId="{85C72E28-6D22-4EC4-90D4-CBF60F229252}" type="presParOf" srcId="{1BD96EB5-FF08-4F9F-AA43-D1CD1267F03C}" destId="{49360F06-32FE-4982-B2B1-94EF497F9597}" srcOrd="3" destOrd="0" presId="urn:microsoft.com/office/officeart/2018/2/layout/IconVerticalSolidList"/>
    <dgm:cxn modelId="{FF7D6AD0-733A-4568-A517-3B7AF75A19F3}" type="presParOf" srcId="{750FCF8F-A9E9-4240-A413-CF51C2337B74}" destId="{2E5F9820-40CD-43C4-B55F-19CCD51238BC}" srcOrd="3" destOrd="0" presId="urn:microsoft.com/office/officeart/2018/2/layout/IconVerticalSolidList"/>
    <dgm:cxn modelId="{8B72A170-419D-44C6-9F2F-323D52BE2FEE}" type="presParOf" srcId="{750FCF8F-A9E9-4240-A413-CF51C2337B74}" destId="{877724DD-5BE8-4212-8BB0-D7014C6F4E34}" srcOrd="4" destOrd="0" presId="urn:microsoft.com/office/officeart/2018/2/layout/IconVerticalSolidList"/>
    <dgm:cxn modelId="{18E4C5B3-173A-46FE-AEF1-C2940794DE24}" type="presParOf" srcId="{877724DD-5BE8-4212-8BB0-D7014C6F4E34}" destId="{6F887298-CE62-4977-ACA2-B313D7F01315}" srcOrd="0" destOrd="0" presId="urn:microsoft.com/office/officeart/2018/2/layout/IconVerticalSolidList"/>
    <dgm:cxn modelId="{01FD9F71-C4FF-492F-A7F5-4AD785E577FB}" type="presParOf" srcId="{877724DD-5BE8-4212-8BB0-D7014C6F4E34}" destId="{63FDFDD9-DD8D-489B-8AB0-41F4D1535D46}" srcOrd="1" destOrd="0" presId="urn:microsoft.com/office/officeart/2018/2/layout/IconVerticalSolidList"/>
    <dgm:cxn modelId="{192DF087-0813-4178-B14C-BB4668979C02}" type="presParOf" srcId="{877724DD-5BE8-4212-8BB0-D7014C6F4E34}" destId="{D7D6E22D-6B6B-4506-89A1-0477C4984003}" srcOrd="2" destOrd="0" presId="urn:microsoft.com/office/officeart/2018/2/layout/IconVerticalSolidList"/>
    <dgm:cxn modelId="{A995C712-D7B4-4FDE-8DE3-0007D211B306}" type="presParOf" srcId="{877724DD-5BE8-4212-8BB0-D7014C6F4E34}" destId="{EC37480C-5B77-494E-B628-6A1B2479EB2C}" srcOrd="3" destOrd="0" presId="urn:microsoft.com/office/officeart/2018/2/layout/IconVerticalSolidList"/>
    <dgm:cxn modelId="{0E9CFB47-F1B3-4F04-AD82-C873D26F40CC}" type="presParOf" srcId="{750FCF8F-A9E9-4240-A413-CF51C2337B74}" destId="{306A4E15-6DA2-499E-B268-9DEDF5B99042}" srcOrd="5" destOrd="0" presId="urn:microsoft.com/office/officeart/2018/2/layout/IconVerticalSolidList"/>
    <dgm:cxn modelId="{9429E777-73D9-4992-B25C-90CD216EB62E}" type="presParOf" srcId="{750FCF8F-A9E9-4240-A413-CF51C2337B74}" destId="{8B29B8DB-F322-48EA-9C7A-509A1B18FA99}" srcOrd="6" destOrd="0" presId="urn:microsoft.com/office/officeart/2018/2/layout/IconVerticalSolidList"/>
    <dgm:cxn modelId="{123E6501-F254-49F8-A32A-081AAF69AABF}" type="presParOf" srcId="{8B29B8DB-F322-48EA-9C7A-509A1B18FA99}" destId="{2533E67E-FF3D-4869-9B0A-FFBF82E7E7B6}" srcOrd="0" destOrd="0" presId="urn:microsoft.com/office/officeart/2018/2/layout/IconVerticalSolidList"/>
    <dgm:cxn modelId="{5FB1D3B6-163A-4C2F-BAFC-90FAC5179C2A}" type="presParOf" srcId="{8B29B8DB-F322-48EA-9C7A-509A1B18FA99}" destId="{A2B7DA0A-A0F5-44F7-95CC-C5B1853FD7B6}" srcOrd="1" destOrd="0" presId="urn:microsoft.com/office/officeart/2018/2/layout/IconVerticalSolidList"/>
    <dgm:cxn modelId="{FFC5D376-8A57-4513-A3EA-7327FD2765AA}" type="presParOf" srcId="{8B29B8DB-F322-48EA-9C7A-509A1B18FA99}" destId="{092259FB-E675-418B-9D62-BE4524C0BA30}" srcOrd="2" destOrd="0" presId="urn:microsoft.com/office/officeart/2018/2/layout/IconVerticalSolidList"/>
    <dgm:cxn modelId="{241D50C8-1A28-4CCE-8589-CBFEF5B24832}" type="presParOf" srcId="{8B29B8DB-F322-48EA-9C7A-509A1B18FA99}" destId="{B0436CB1-1988-47AE-AD21-662C6B3D60F9}" srcOrd="3" destOrd="0" presId="urn:microsoft.com/office/officeart/2018/2/layout/IconVerticalSolidList"/>
    <dgm:cxn modelId="{17589A5D-A75D-44FF-8A1C-8D627888E4F7}" type="presParOf" srcId="{750FCF8F-A9E9-4240-A413-CF51C2337B74}" destId="{416E0FE8-27C5-42A5-A67F-CB7C1A156C50}" srcOrd="7" destOrd="0" presId="urn:microsoft.com/office/officeart/2018/2/layout/IconVerticalSolidList"/>
    <dgm:cxn modelId="{C8D1153B-0984-4154-B249-078E1AD5317F}" type="presParOf" srcId="{750FCF8F-A9E9-4240-A413-CF51C2337B74}" destId="{A871F6F2-5CDC-44D1-A28F-4586DBD62B9F}" srcOrd="8" destOrd="0" presId="urn:microsoft.com/office/officeart/2018/2/layout/IconVerticalSolidList"/>
    <dgm:cxn modelId="{03A69119-2F16-4050-AF4B-090D765FF2F2}" type="presParOf" srcId="{A871F6F2-5CDC-44D1-A28F-4586DBD62B9F}" destId="{6A0D344F-7332-40A2-89DE-23487B7E8326}" srcOrd="0" destOrd="0" presId="urn:microsoft.com/office/officeart/2018/2/layout/IconVerticalSolidList"/>
    <dgm:cxn modelId="{A5CE41A1-2E63-458B-877E-6DF859B7A763}" type="presParOf" srcId="{A871F6F2-5CDC-44D1-A28F-4586DBD62B9F}" destId="{F1AA0698-EBC8-4591-BE47-409CC2F15FB7}" srcOrd="1" destOrd="0" presId="urn:microsoft.com/office/officeart/2018/2/layout/IconVerticalSolidList"/>
    <dgm:cxn modelId="{592986AA-7F3B-44E8-B4B4-B642D5B2A1EB}" type="presParOf" srcId="{A871F6F2-5CDC-44D1-A28F-4586DBD62B9F}" destId="{236B93FF-F46A-4DD2-861C-BD47EFA9A937}" srcOrd="2" destOrd="0" presId="urn:microsoft.com/office/officeart/2018/2/layout/IconVerticalSolidList"/>
    <dgm:cxn modelId="{DDE48B5D-8AAD-4F86-99F8-520479D47663}" type="presParOf" srcId="{A871F6F2-5CDC-44D1-A28F-4586DBD62B9F}" destId="{82908D85-9CC7-404F-9421-13A33D8F2BC7}" srcOrd="3" destOrd="0" presId="urn:microsoft.com/office/officeart/2018/2/layout/IconVerticalSolidList"/>
    <dgm:cxn modelId="{CA2792C4-A9BB-4ECF-8937-C68577DA4CEE}" type="presParOf" srcId="{750FCF8F-A9E9-4240-A413-CF51C2337B74}" destId="{EC6C94C4-3E87-4963-9BD8-9DD227CF6120}" srcOrd="9" destOrd="0" presId="urn:microsoft.com/office/officeart/2018/2/layout/IconVerticalSolidList"/>
    <dgm:cxn modelId="{89430FB8-9559-4AE4-BD0B-3D40096BBAAA}" type="presParOf" srcId="{750FCF8F-A9E9-4240-A413-CF51C2337B74}" destId="{B029617B-3ACF-474C-85BD-2D4D7FF009A3}" srcOrd="10" destOrd="0" presId="urn:microsoft.com/office/officeart/2018/2/layout/IconVerticalSolidList"/>
    <dgm:cxn modelId="{CB265943-F8CF-4166-A240-130F8F429D1F}" type="presParOf" srcId="{B029617B-3ACF-474C-85BD-2D4D7FF009A3}" destId="{3FA3BF2F-62B1-40A1-A133-27BCC7D60931}" srcOrd="0" destOrd="0" presId="urn:microsoft.com/office/officeart/2018/2/layout/IconVerticalSolidList"/>
    <dgm:cxn modelId="{D3E791C8-9E2F-4DA9-8A96-9B83FB70EAE9}" type="presParOf" srcId="{B029617B-3ACF-474C-85BD-2D4D7FF009A3}" destId="{403494D5-A2F8-4E22-840E-38917825A20B}" srcOrd="1" destOrd="0" presId="urn:microsoft.com/office/officeart/2018/2/layout/IconVerticalSolidList"/>
    <dgm:cxn modelId="{441FE55C-308A-4E87-A95F-6601BBAF5CA2}" type="presParOf" srcId="{B029617B-3ACF-474C-85BD-2D4D7FF009A3}" destId="{AA2DD894-A6CE-49CC-AA31-3F73146B0912}" srcOrd="2" destOrd="0" presId="urn:microsoft.com/office/officeart/2018/2/layout/IconVerticalSolidList"/>
    <dgm:cxn modelId="{52F41932-C681-4EB7-AC7C-2DD736053C10}" type="presParOf" srcId="{B029617B-3ACF-474C-85BD-2D4D7FF009A3}" destId="{0FC66FCD-D999-4751-B2B4-E233F761FDA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A6F786-5739-4D60-9378-4213D8EC9B6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051CF9E-7FAE-4AC5-AE45-0A42DB3B7291}">
      <dgm:prSet/>
      <dgm:spPr/>
      <dgm:t>
        <a:bodyPr/>
        <a:lstStyle/>
        <a:p>
          <a:r>
            <a:rPr lang="en-CA" dirty="0"/>
            <a:t>Treat retention of clients like a business: always use their name, use professional but inviting language, be clear and honest about what your services are, genuinely thank them for being your client and invite them to come back. </a:t>
          </a:r>
          <a:endParaRPr lang="en-US" dirty="0"/>
        </a:p>
      </dgm:t>
    </dgm:pt>
    <dgm:pt modelId="{1F664F11-9631-417B-B31C-409B4225915E}" type="parTrans" cxnId="{CD98160A-2659-46BA-BD7A-F012948664B3}">
      <dgm:prSet/>
      <dgm:spPr/>
      <dgm:t>
        <a:bodyPr/>
        <a:lstStyle/>
        <a:p>
          <a:endParaRPr lang="en-US"/>
        </a:p>
      </dgm:t>
    </dgm:pt>
    <dgm:pt modelId="{3FC2F2D8-D791-44CA-80FA-2885CCD04A5A}" type="sibTrans" cxnId="{CD98160A-2659-46BA-BD7A-F012948664B3}">
      <dgm:prSet/>
      <dgm:spPr/>
      <dgm:t>
        <a:bodyPr/>
        <a:lstStyle/>
        <a:p>
          <a:endParaRPr lang="en-US"/>
        </a:p>
      </dgm:t>
    </dgm:pt>
    <dgm:pt modelId="{C5774917-3E20-497E-998B-0D4BBC5A92EC}">
      <dgm:prSet/>
      <dgm:spPr/>
      <dgm:t>
        <a:bodyPr/>
        <a:lstStyle/>
        <a:p>
          <a:r>
            <a:rPr lang="en-CA"/>
            <a:t>During the clinical session prioritize your current clients, ask their availability and schedule quickly and all necessary appointments to ensure their care is being completed in a timely manner.</a:t>
          </a:r>
          <a:endParaRPr lang="en-US"/>
        </a:p>
      </dgm:t>
    </dgm:pt>
    <dgm:pt modelId="{8464733D-1BCC-4C48-A672-494EA5B79090}" type="parTrans" cxnId="{1D71AC11-7FC3-4207-8F76-577133E88EAE}">
      <dgm:prSet/>
      <dgm:spPr/>
      <dgm:t>
        <a:bodyPr/>
        <a:lstStyle/>
        <a:p>
          <a:endParaRPr lang="en-US"/>
        </a:p>
      </dgm:t>
    </dgm:pt>
    <dgm:pt modelId="{5362354B-BBB7-42E7-AF9E-CCA1F030D3B9}" type="sibTrans" cxnId="{1D71AC11-7FC3-4207-8F76-577133E88EAE}">
      <dgm:prSet/>
      <dgm:spPr/>
      <dgm:t>
        <a:bodyPr/>
        <a:lstStyle/>
        <a:p>
          <a:endParaRPr lang="en-US"/>
        </a:p>
      </dgm:t>
    </dgm:pt>
    <dgm:pt modelId="{211D4229-C211-4930-AB5A-21D55A7B66A5}">
      <dgm:prSet/>
      <dgm:spPr/>
      <dgm:t>
        <a:bodyPr/>
        <a:lstStyle/>
        <a:p>
          <a:r>
            <a:rPr lang="en-CA"/>
            <a:t>Meet your clients where they are at – everyone displays different health belief models; every tiny change they make is an improvement and builds trust.</a:t>
          </a:r>
          <a:endParaRPr lang="en-US"/>
        </a:p>
      </dgm:t>
    </dgm:pt>
    <dgm:pt modelId="{57DE032C-8C1E-4B52-B92C-66A9D2CAD0D2}" type="parTrans" cxnId="{7E0C3E97-FA3F-444B-AB99-4822D22343D3}">
      <dgm:prSet/>
      <dgm:spPr/>
      <dgm:t>
        <a:bodyPr/>
        <a:lstStyle/>
        <a:p>
          <a:endParaRPr lang="en-US"/>
        </a:p>
      </dgm:t>
    </dgm:pt>
    <dgm:pt modelId="{5AC40F8B-2BD3-4126-B93E-467FD4926CAD}" type="sibTrans" cxnId="{7E0C3E97-FA3F-444B-AB99-4822D22343D3}">
      <dgm:prSet/>
      <dgm:spPr/>
      <dgm:t>
        <a:bodyPr/>
        <a:lstStyle/>
        <a:p>
          <a:endParaRPr lang="en-US"/>
        </a:p>
      </dgm:t>
    </dgm:pt>
    <dgm:pt modelId="{75C1B60F-674B-4F22-92DE-9BD6790225A5}" type="pres">
      <dgm:prSet presAssocID="{E6A6F786-5739-4D60-9378-4213D8EC9B6F}" presName="root" presStyleCnt="0">
        <dgm:presLayoutVars>
          <dgm:dir/>
          <dgm:resizeHandles val="exact"/>
        </dgm:presLayoutVars>
      </dgm:prSet>
      <dgm:spPr/>
    </dgm:pt>
    <dgm:pt modelId="{1625F014-EB7E-4011-8802-267BFA4CDA31}" type="pres">
      <dgm:prSet presAssocID="{B051CF9E-7FAE-4AC5-AE45-0A42DB3B7291}" presName="compNode" presStyleCnt="0"/>
      <dgm:spPr/>
    </dgm:pt>
    <dgm:pt modelId="{A5C6EF47-A19E-42F2-A65F-DF783F9C27BB}" type="pres">
      <dgm:prSet presAssocID="{B051CF9E-7FAE-4AC5-AE45-0A42DB3B7291}" presName="bgRect" presStyleLbl="bgShp" presStyleIdx="0" presStyleCnt="3"/>
      <dgm:spPr/>
    </dgm:pt>
    <dgm:pt modelId="{D932EBDF-DB85-414F-9A71-9AED625EE523}" type="pres">
      <dgm:prSet presAssocID="{B051CF9E-7FAE-4AC5-AE45-0A42DB3B729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0001DCAA-951A-4695-9F10-46A33929BA7F}" type="pres">
      <dgm:prSet presAssocID="{B051CF9E-7FAE-4AC5-AE45-0A42DB3B7291}" presName="spaceRect" presStyleCnt="0"/>
      <dgm:spPr/>
    </dgm:pt>
    <dgm:pt modelId="{9546842E-893F-4C19-8F23-057C96786800}" type="pres">
      <dgm:prSet presAssocID="{B051CF9E-7FAE-4AC5-AE45-0A42DB3B7291}" presName="parTx" presStyleLbl="revTx" presStyleIdx="0" presStyleCnt="3">
        <dgm:presLayoutVars>
          <dgm:chMax val="0"/>
          <dgm:chPref val="0"/>
        </dgm:presLayoutVars>
      </dgm:prSet>
      <dgm:spPr/>
    </dgm:pt>
    <dgm:pt modelId="{BA190F54-9E60-44B0-B898-C12BD7258107}" type="pres">
      <dgm:prSet presAssocID="{3FC2F2D8-D791-44CA-80FA-2885CCD04A5A}" presName="sibTrans" presStyleCnt="0"/>
      <dgm:spPr/>
    </dgm:pt>
    <dgm:pt modelId="{1B50C9E7-D727-4A20-B5C3-580FEF3C2367}" type="pres">
      <dgm:prSet presAssocID="{C5774917-3E20-497E-998B-0D4BBC5A92EC}" presName="compNode" presStyleCnt="0"/>
      <dgm:spPr/>
    </dgm:pt>
    <dgm:pt modelId="{A5D65668-AC75-428F-9E43-B8DE53AAC457}" type="pres">
      <dgm:prSet presAssocID="{C5774917-3E20-497E-998B-0D4BBC5A92EC}" presName="bgRect" presStyleLbl="bgShp" presStyleIdx="1" presStyleCnt="3"/>
      <dgm:spPr/>
    </dgm:pt>
    <dgm:pt modelId="{FA415D67-8334-474F-8CAA-8C3EE94560C1}" type="pres">
      <dgm:prSet presAssocID="{C5774917-3E20-497E-998B-0D4BBC5A92E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FED80664-8D88-4379-BDF3-CDE7C7CF0AA6}" type="pres">
      <dgm:prSet presAssocID="{C5774917-3E20-497E-998B-0D4BBC5A92EC}" presName="spaceRect" presStyleCnt="0"/>
      <dgm:spPr/>
    </dgm:pt>
    <dgm:pt modelId="{FEE4ADCB-D89C-4F25-95DD-9C2CD8310D50}" type="pres">
      <dgm:prSet presAssocID="{C5774917-3E20-497E-998B-0D4BBC5A92EC}" presName="parTx" presStyleLbl="revTx" presStyleIdx="1" presStyleCnt="3">
        <dgm:presLayoutVars>
          <dgm:chMax val="0"/>
          <dgm:chPref val="0"/>
        </dgm:presLayoutVars>
      </dgm:prSet>
      <dgm:spPr/>
    </dgm:pt>
    <dgm:pt modelId="{27875B2B-5EBC-4E9A-8A5C-98A0E6FC75CB}" type="pres">
      <dgm:prSet presAssocID="{5362354B-BBB7-42E7-AF9E-CCA1F030D3B9}" presName="sibTrans" presStyleCnt="0"/>
      <dgm:spPr/>
    </dgm:pt>
    <dgm:pt modelId="{5C31F6B8-2FE7-4603-BEEA-5277FA579F22}" type="pres">
      <dgm:prSet presAssocID="{211D4229-C211-4930-AB5A-21D55A7B66A5}" presName="compNode" presStyleCnt="0"/>
      <dgm:spPr/>
    </dgm:pt>
    <dgm:pt modelId="{C64EDF4F-6360-462E-9379-4DA15C66E260}" type="pres">
      <dgm:prSet presAssocID="{211D4229-C211-4930-AB5A-21D55A7B66A5}" presName="bgRect" presStyleLbl="bgShp" presStyleIdx="2" presStyleCnt="3"/>
      <dgm:spPr/>
    </dgm:pt>
    <dgm:pt modelId="{807E2F60-6B56-4CFA-9D37-5F9E1FD0BB55}" type="pres">
      <dgm:prSet presAssocID="{211D4229-C211-4930-AB5A-21D55A7B66A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Success"/>
        </a:ext>
      </dgm:extLst>
    </dgm:pt>
    <dgm:pt modelId="{DFF7862D-016F-40F9-9533-6B7A047EF605}" type="pres">
      <dgm:prSet presAssocID="{211D4229-C211-4930-AB5A-21D55A7B66A5}" presName="spaceRect" presStyleCnt="0"/>
      <dgm:spPr/>
    </dgm:pt>
    <dgm:pt modelId="{B0FE6B41-4ADC-4529-9055-D3299FD6A509}" type="pres">
      <dgm:prSet presAssocID="{211D4229-C211-4930-AB5A-21D55A7B66A5}" presName="parTx" presStyleLbl="revTx" presStyleIdx="2" presStyleCnt="3">
        <dgm:presLayoutVars>
          <dgm:chMax val="0"/>
          <dgm:chPref val="0"/>
        </dgm:presLayoutVars>
      </dgm:prSet>
      <dgm:spPr/>
    </dgm:pt>
  </dgm:ptLst>
  <dgm:cxnLst>
    <dgm:cxn modelId="{CD98160A-2659-46BA-BD7A-F012948664B3}" srcId="{E6A6F786-5739-4D60-9378-4213D8EC9B6F}" destId="{B051CF9E-7FAE-4AC5-AE45-0A42DB3B7291}" srcOrd="0" destOrd="0" parTransId="{1F664F11-9631-417B-B31C-409B4225915E}" sibTransId="{3FC2F2D8-D791-44CA-80FA-2885CCD04A5A}"/>
    <dgm:cxn modelId="{1D71AC11-7FC3-4207-8F76-577133E88EAE}" srcId="{E6A6F786-5739-4D60-9378-4213D8EC9B6F}" destId="{C5774917-3E20-497E-998B-0D4BBC5A92EC}" srcOrd="1" destOrd="0" parTransId="{8464733D-1BCC-4C48-A672-494EA5B79090}" sibTransId="{5362354B-BBB7-42E7-AF9E-CCA1F030D3B9}"/>
    <dgm:cxn modelId="{4BC84B1E-68CB-413B-8FE1-1BC2149FC8C2}" type="presOf" srcId="{E6A6F786-5739-4D60-9378-4213D8EC9B6F}" destId="{75C1B60F-674B-4F22-92DE-9BD6790225A5}" srcOrd="0" destOrd="0" presId="urn:microsoft.com/office/officeart/2018/2/layout/IconVerticalSolidList"/>
    <dgm:cxn modelId="{7E0C3E97-FA3F-444B-AB99-4822D22343D3}" srcId="{E6A6F786-5739-4D60-9378-4213D8EC9B6F}" destId="{211D4229-C211-4930-AB5A-21D55A7B66A5}" srcOrd="2" destOrd="0" parTransId="{57DE032C-8C1E-4B52-B92C-66A9D2CAD0D2}" sibTransId="{5AC40F8B-2BD3-4126-B93E-467FD4926CAD}"/>
    <dgm:cxn modelId="{ACFA8FA0-7DD8-46F7-B41A-BED01D44EAEF}" type="presOf" srcId="{C5774917-3E20-497E-998B-0D4BBC5A92EC}" destId="{FEE4ADCB-D89C-4F25-95DD-9C2CD8310D50}" srcOrd="0" destOrd="0" presId="urn:microsoft.com/office/officeart/2018/2/layout/IconVerticalSolidList"/>
    <dgm:cxn modelId="{AB7B1DB3-DC68-4C7F-BAD7-107FFC3DDFD7}" type="presOf" srcId="{211D4229-C211-4930-AB5A-21D55A7B66A5}" destId="{B0FE6B41-4ADC-4529-9055-D3299FD6A509}" srcOrd="0" destOrd="0" presId="urn:microsoft.com/office/officeart/2018/2/layout/IconVerticalSolidList"/>
    <dgm:cxn modelId="{F0E9DEC3-60EB-4236-BACB-D4088B8A29FD}" type="presOf" srcId="{B051CF9E-7FAE-4AC5-AE45-0A42DB3B7291}" destId="{9546842E-893F-4C19-8F23-057C96786800}" srcOrd="0" destOrd="0" presId="urn:microsoft.com/office/officeart/2018/2/layout/IconVerticalSolidList"/>
    <dgm:cxn modelId="{52AE53BE-56B4-475D-A377-290BE1AD230D}" type="presParOf" srcId="{75C1B60F-674B-4F22-92DE-9BD6790225A5}" destId="{1625F014-EB7E-4011-8802-267BFA4CDA31}" srcOrd="0" destOrd="0" presId="urn:microsoft.com/office/officeart/2018/2/layout/IconVerticalSolidList"/>
    <dgm:cxn modelId="{5A2EB68E-34B1-4BDC-BFBA-1324415EA34B}" type="presParOf" srcId="{1625F014-EB7E-4011-8802-267BFA4CDA31}" destId="{A5C6EF47-A19E-42F2-A65F-DF783F9C27BB}" srcOrd="0" destOrd="0" presId="urn:microsoft.com/office/officeart/2018/2/layout/IconVerticalSolidList"/>
    <dgm:cxn modelId="{2C482594-4AF7-4655-A68C-DBE7FCBDC367}" type="presParOf" srcId="{1625F014-EB7E-4011-8802-267BFA4CDA31}" destId="{D932EBDF-DB85-414F-9A71-9AED625EE523}" srcOrd="1" destOrd="0" presId="urn:microsoft.com/office/officeart/2018/2/layout/IconVerticalSolidList"/>
    <dgm:cxn modelId="{5A13F180-7906-4D6B-A8D8-906A3D5EB52B}" type="presParOf" srcId="{1625F014-EB7E-4011-8802-267BFA4CDA31}" destId="{0001DCAA-951A-4695-9F10-46A33929BA7F}" srcOrd="2" destOrd="0" presId="urn:microsoft.com/office/officeart/2018/2/layout/IconVerticalSolidList"/>
    <dgm:cxn modelId="{C41DE163-A904-4E51-9DEA-4B73D4DB4F24}" type="presParOf" srcId="{1625F014-EB7E-4011-8802-267BFA4CDA31}" destId="{9546842E-893F-4C19-8F23-057C96786800}" srcOrd="3" destOrd="0" presId="urn:microsoft.com/office/officeart/2018/2/layout/IconVerticalSolidList"/>
    <dgm:cxn modelId="{3C8AEA16-7AB5-4CE1-B4DA-590B13785CF0}" type="presParOf" srcId="{75C1B60F-674B-4F22-92DE-9BD6790225A5}" destId="{BA190F54-9E60-44B0-B898-C12BD7258107}" srcOrd="1" destOrd="0" presId="urn:microsoft.com/office/officeart/2018/2/layout/IconVerticalSolidList"/>
    <dgm:cxn modelId="{DFB42013-8A65-417C-9C51-586E2F90C09C}" type="presParOf" srcId="{75C1B60F-674B-4F22-92DE-9BD6790225A5}" destId="{1B50C9E7-D727-4A20-B5C3-580FEF3C2367}" srcOrd="2" destOrd="0" presId="urn:microsoft.com/office/officeart/2018/2/layout/IconVerticalSolidList"/>
    <dgm:cxn modelId="{6FDE8C24-7FE5-44BB-AFE4-7180B3CB655D}" type="presParOf" srcId="{1B50C9E7-D727-4A20-B5C3-580FEF3C2367}" destId="{A5D65668-AC75-428F-9E43-B8DE53AAC457}" srcOrd="0" destOrd="0" presId="urn:microsoft.com/office/officeart/2018/2/layout/IconVerticalSolidList"/>
    <dgm:cxn modelId="{070A9A77-E6E9-4B36-8ED5-35B8104F8E6B}" type="presParOf" srcId="{1B50C9E7-D727-4A20-B5C3-580FEF3C2367}" destId="{FA415D67-8334-474F-8CAA-8C3EE94560C1}" srcOrd="1" destOrd="0" presId="urn:microsoft.com/office/officeart/2018/2/layout/IconVerticalSolidList"/>
    <dgm:cxn modelId="{6CAD95A5-B4BF-4114-B5AD-6CB79F6462B6}" type="presParOf" srcId="{1B50C9E7-D727-4A20-B5C3-580FEF3C2367}" destId="{FED80664-8D88-4379-BDF3-CDE7C7CF0AA6}" srcOrd="2" destOrd="0" presId="urn:microsoft.com/office/officeart/2018/2/layout/IconVerticalSolidList"/>
    <dgm:cxn modelId="{7938A72C-F345-49BE-A52E-4AF453374F08}" type="presParOf" srcId="{1B50C9E7-D727-4A20-B5C3-580FEF3C2367}" destId="{FEE4ADCB-D89C-4F25-95DD-9C2CD8310D50}" srcOrd="3" destOrd="0" presId="urn:microsoft.com/office/officeart/2018/2/layout/IconVerticalSolidList"/>
    <dgm:cxn modelId="{C8E09D3F-F484-4C7E-84B9-2535B7C838D9}" type="presParOf" srcId="{75C1B60F-674B-4F22-92DE-9BD6790225A5}" destId="{27875B2B-5EBC-4E9A-8A5C-98A0E6FC75CB}" srcOrd="3" destOrd="0" presId="urn:microsoft.com/office/officeart/2018/2/layout/IconVerticalSolidList"/>
    <dgm:cxn modelId="{340BAB14-CD89-45C1-A33C-A7C5AC7A5E09}" type="presParOf" srcId="{75C1B60F-674B-4F22-92DE-9BD6790225A5}" destId="{5C31F6B8-2FE7-4603-BEEA-5277FA579F22}" srcOrd="4" destOrd="0" presId="urn:microsoft.com/office/officeart/2018/2/layout/IconVerticalSolidList"/>
    <dgm:cxn modelId="{C143EAB7-3138-461B-A218-2CCF58BD9F40}" type="presParOf" srcId="{5C31F6B8-2FE7-4603-BEEA-5277FA579F22}" destId="{C64EDF4F-6360-462E-9379-4DA15C66E260}" srcOrd="0" destOrd="0" presId="urn:microsoft.com/office/officeart/2018/2/layout/IconVerticalSolidList"/>
    <dgm:cxn modelId="{4BCF3001-DB66-4A8D-A9B9-3354868821B3}" type="presParOf" srcId="{5C31F6B8-2FE7-4603-BEEA-5277FA579F22}" destId="{807E2F60-6B56-4CFA-9D37-5F9E1FD0BB55}" srcOrd="1" destOrd="0" presId="urn:microsoft.com/office/officeart/2018/2/layout/IconVerticalSolidList"/>
    <dgm:cxn modelId="{DA8EF5EA-C203-4A20-85E7-7D04FAB0C719}" type="presParOf" srcId="{5C31F6B8-2FE7-4603-BEEA-5277FA579F22}" destId="{DFF7862D-016F-40F9-9533-6B7A047EF605}" srcOrd="2" destOrd="0" presId="urn:microsoft.com/office/officeart/2018/2/layout/IconVerticalSolidList"/>
    <dgm:cxn modelId="{7B4ADCD1-5435-46BA-BAEF-BB988B8EAE57}" type="presParOf" srcId="{5C31F6B8-2FE7-4603-BEEA-5277FA579F22}" destId="{B0FE6B41-4ADC-4529-9055-D3299FD6A50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80AEB9-A864-4966-B713-A075ACAEBEE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36E11D3-56C8-43F6-BAD5-838EF43220AD}">
      <dgm:prSet/>
      <dgm:spPr/>
      <dgm:t>
        <a:bodyPr/>
        <a:lstStyle/>
        <a:p>
          <a:pPr>
            <a:defRPr cap="all"/>
          </a:pPr>
          <a:r>
            <a:rPr lang="en-CA"/>
            <a:t>Boosting ads on Facebook</a:t>
          </a:r>
          <a:endParaRPr lang="en-US"/>
        </a:p>
      </dgm:t>
    </dgm:pt>
    <dgm:pt modelId="{D48FFE6C-27FF-4ED5-8D28-A4305CC17A33}" type="parTrans" cxnId="{9FAA8F46-1031-417B-BB60-5892915AC7E5}">
      <dgm:prSet/>
      <dgm:spPr/>
      <dgm:t>
        <a:bodyPr/>
        <a:lstStyle/>
        <a:p>
          <a:endParaRPr lang="en-US"/>
        </a:p>
      </dgm:t>
    </dgm:pt>
    <dgm:pt modelId="{5CDD6D50-4C66-4D9A-86A5-10316AA3367F}" type="sibTrans" cxnId="{9FAA8F46-1031-417B-BB60-5892915AC7E5}">
      <dgm:prSet/>
      <dgm:spPr/>
      <dgm:t>
        <a:bodyPr/>
        <a:lstStyle/>
        <a:p>
          <a:endParaRPr lang="en-US"/>
        </a:p>
      </dgm:t>
    </dgm:pt>
    <dgm:pt modelId="{6DDF1A2B-08C1-4FC1-A59A-25AB9F14962A}">
      <dgm:prSet/>
      <dgm:spPr/>
      <dgm:t>
        <a:bodyPr/>
        <a:lstStyle/>
        <a:p>
          <a:pPr>
            <a:defRPr cap="all"/>
          </a:pPr>
          <a:r>
            <a:rPr lang="en-CA"/>
            <a:t>Being completely transparent about prices and time in the chair </a:t>
          </a:r>
          <a:endParaRPr lang="en-US"/>
        </a:p>
      </dgm:t>
    </dgm:pt>
    <dgm:pt modelId="{1F690CB4-7F66-4063-B655-960CC04A13F6}" type="parTrans" cxnId="{3A44A2B4-E77B-457E-A6E5-19E746BBFA91}">
      <dgm:prSet/>
      <dgm:spPr/>
      <dgm:t>
        <a:bodyPr/>
        <a:lstStyle/>
        <a:p>
          <a:endParaRPr lang="en-US"/>
        </a:p>
      </dgm:t>
    </dgm:pt>
    <dgm:pt modelId="{DA3053BF-CE03-4B2D-9A02-2E651990E4DC}" type="sibTrans" cxnId="{3A44A2B4-E77B-457E-A6E5-19E746BBFA91}">
      <dgm:prSet/>
      <dgm:spPr/>
      <dgm:t>
        <a:bodyPr/>
        <a:lstStyle/>
        <a:p>
          <a:endParaRPr lang="en-US"/>
        </a:p>
      </dgm:t>
    </dgm:pt>
    <dgm:pt modelId="{659EFBFC-0B78-4B16-9B85-A4280D125E01}">
      <dgm:prSet/>
      <dgm:spPr/>
      <dgm:t>
        <a:bodyPr/>
        <a:lstStyle/>
        <a:p>
          <a:pPr>
            <a:defRPr cap="all"/>
          </a:pPr>
          <a:r>
            <a:rPr lang="en-CA"/>
            <a:t>Multiple reminders </a:t>
          </a:r>
          <a:endParaRPr lang="en-US"/>
        </a:p>
      </dgm:t>
    </dgm:pt>
    <dgm:pt modelId="{814F948A-CE40-4F3E-8F84-53A3135266C9}" type="parTrans" cxnId="{572A9579-76C9-4E84-B767-AD1DAC7FE60D}">
      <dgm:prSet/>
      <dgm:spPr/>
      <dgm:t>
        <a:bodyPr/>
        <a:lstStyle/>
        <a:p>
          <a:endParaRPr lang="en-US"/>
        </a:p>
      </dgm:t>
    </dgm:pt>
    <dgm:pt modelId="{A2B4567B-783D-4E53-8E10-2B9720ACB927}" type="sibTrans" cxnId="{572A9579-76C9-4E84-B767-AD1DAC7FE60D}">
      <dgm:prSet/>
      <dgm:spPr/>
      <dgm:t>
        <a:bodyPr/>
        <a:lstStyle/>
        <a:p>
          <a:endParaRPr lang="en-US"/>
        </a:p>
      </dgm:t>
    </dgm:pt>
    <dgm:pt modelId="{5DD17166-241F-4E7A-BF3D-B292816FE4E1}" type="pres">
      <dgm:prSet presAssocID="{B080AEB9-A864-4966-B713-A075ACAEBEED}" presName="root" presStyleCnt="0">
        <dgm:presLayoutVars>
          <dgm:dir/>
          <dgm:resizeHandles val="exact"/>
        </dgm:presLayoutVars>
      </dgm:prSet>
      <dgm:spPr/>
    </dgm:pt>
    <dgm:pt modelId="{2F010F8C-36DC-423D-92C6-429705078654}" type="pres">
      <dgm:prSet presAssocID="{436E11D3-56C8-43F6-BAD5-838EF43220AD}" presName="compNode" presStyleCnt="0"/>
      <dgm:spPr/>
    </dgm:pt>
    <dgm:pt modelId="{1D09B2B5-F56E-4E50-BBCE-BEA507F34702}" type="pres">
      <dgm:prSet presAssocID="{436E11D3-56C8-43F6-BAD5-838EF43220AD}" presName="iconBgRect" presStyleLbl="bgShp" presStyleIdx="0" presStyleCnt="3"/>
      <dgm:spPr/>
    </dgm:pt>
    <dgm:pt modelId="{891BA5F4-2691-4631-960C-8FAFC2D2F930}" type="pres">
      <dgm:prSet presAssocID="{436E11D3-56C8-43F6-BAD5-838EF43220A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9030EBAF-EFEE-4B52-A85A-E965B3CB6B34}" type="pres">
      <dgm:prSet presAssocID="{436E11D3-56C8-43F6-BAD5-838EF43220AD}" presName="spaceRect" presStyleCnt="0"/>
      <dgm:spPr/>
    </dgm:pt>
    <dgm:pt modelId="{99BC506E-348F-4C86-B2C2-E75C4B86C59E}" type="pres">
      <dgm:prSet presAssocID="{436E11D3-56C8-43F6-BAD5-838EF43220AD}" presName="textRect" presStyleLbl="revTx" presStyleIdx="0" presStyleCnt="3">
        <dgm:presLayoutVars>
          <dgm:chMax val="1"/>
          <dgm:chPref val="1"/>
        </dgm:presLayoutVars>
      </dgm:prSet>
      <dgm:spPr/>
    </dgm:pt>
    <dgm:pt modelId="{00ACCB9B-F9F0-46EE-9356-8D92B1CC6B77}" type="pres">
      <dgm:prSet presAssocID="{5CDD6D50-4C66-4D9A-86A5-10316AA3367F}" presName="sibTrans" presStyleCnt="0"/>
      <dgm:spPr/>
    </dgm:pt>
    <dgm:pt modelId="{970B276D-A2CA-40B1-9EE6-6E73870728E5}" type="pres">
      <dgm:prSet presAssocID="{6DDF1A2B-08C1-4FC1-A59A-25AB9F14962A}" presName="compNode" presStyleCnt="0"/>
      <dgm:spPr/>
    </dgm:pt>
    <dgm:pt modelId="{5E160F1E-8F63-4BD8-86A0-66224DF28076}" type="pres">
      <dgm:prSet presAssocID="{6DDF1A2B-08C1-4FC1-A59A-25AB9F14962A}" presName="iconBgRect" presStyleLbl="bgShp" presStyleIdx="1" presStyleCnt="3"/>
      <dgm:spPr/>
    </dgm:pt>
    <dgm:pt modelId="{FE399933-AB76-4F38-B4B7-805FEC1EC351}" type="pres">
      <dgm:prSet presAssocID="{6DDF1A2B-08C1-4FC1-A59A-25AB9F1496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40262497-2FDB-485C-88F9-80B1A467485E}" type="pres">
      <dgm:prSet presAssocID="{6DDF1A2B-08C1-4FC1-A59A-25AB9F14962A}" presName="spaceRect" presStyleCnt="0"/>
      <dgm:spPr/>
    </dgm:pt>
    <dgm:pt modelId="{BE1950B8-B559-4334-A499-7A856DB5C71D}" type="pres">
      <dgm:prSet presAssocID="{6DDF1A2B-08C1-4FC1-A59A-25AB9F14962A}" presName="textRect" presStyleLbl="revTx" presStyleIdx="1" presStyleCnt="3">
        <dgm:presLayoutVars>
          <dgm:chMax val="1"/>
          <dgm:chPref val="1"/>
        </dgm:presLayoutVars>
      </dgm:prSet>
      <dgm:spPr/>
    </dgm:pt>
    <dgm:pt modelId="{07BD4A87-AB3D-4035-9493-0BDCF65A4FAA}" type="pres">
      <dgm:prSet presAssocID="{DA3053BF-CE03-4B2D-9A02-2E651990E4DC}" presName="sibTrans" presStyleCnt="0"/>
      <dgm:spPr/>
    </dgm:pt>
    <dgm:pt modelId="{7F3D2CD4-5DB5-499B-AA92-6E372F6DDC70}" type="pres">
      <dgm:prSet presAssocID="{659EFBFC-0B78-4B16-9B85-A4280D125E01}" presName="compNode" presStyleCnt="0"/>
      <dgm:spPr/>
    </dgm:pt>
    <dgm:pt modelId="{36CE8553-3A5F-483E-A1F4-DF8EE02239A4}" type="pres">
      <dgm:prSet presAssocID="{659EFBFC-0B78-4B16-9B85-A4280D125E01}" presName="iconBgRect" presStyleLbl="bgShp" presStyleIdx="2" presStyleCnt="3"/>
      <dgm:spPr/>
    </dgm:pt>
    <dgm:pt modelId="{4E167898-500D-429F-AC6C-13CB5CFE5703}" type="pres">
      <dgm:prSet presAssocID="{659EFBFC-0B78-4B16-9B85-A4280D125E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123CAA91-2C0E-4A26-9AD2-8EB8C2A85880}" type="pres">
      <dgm:prSet presAssocID="{659EFBFC-0B78-4B16-9B85-A4280D125E01}" presName="spaceRect" presStyleCnt="0"/>
      <dgm:spPr/>
    </dgm:pt>
    <dgm:pt modelId="{F6BE3958-9434-4109-AEC9-205FF669FFE9}" type="pres">
      <dgm:prSet presAssocID="{659EFBFC-0B78-4B16-9B85-A4280D125E01}" presName="textRect" presStyleLbl="revTx" presStyleIdx="2" presStyleCnt="3">
        <dgm:presLayoutVars>
          <dgm:chMax val="1"/>
          <dgm:chPref val="1"/>
        </dgm:presLayoutVars>
      </dgm:prSet>
      <dgm:spPr/>
    </dgm:pt>
  </dgm:ptLst>
  <dgm:cxnLst>
    <dgm:cxn modelId="{9FAA8F46-1031-417B-BB60-5892915AC7E5}" srcId="{B080AEB9-A864-4966-B713-A075ACAEBEED}" destId="{436E11D3-56C8-43F6-BAD5-838EF43220AD}" srcOrd="0" destOrd="0" parTransId="{D48FFE6C-27FF-4ED5-8D28-A4305CC17A33}" sibTransId="{5CDD6D50-4C66-4D9A-86A5-10316AA3367F}"/>
    <dgm:cxn modelId="{FBB1AD54-2225-4BC8-9B74-F8C47D6F6D7A}" type="presOf" srcId="{659EFBFC-0B78-4B16-9B85-A4280D125E01}" destId="{F6BE3958-9434-4109-AEC9-205FF669FFE9}" srcOrd="0" destOrd="0" presId="urn:microsoft.com/office/officeart/2018/5/layout/IconCircleLabelList"/>
    <dgm:cxn modelId="{572A9579-76C9-4E84-B767-AD1DAC7FE60D}" srcId="{B080AEB9-A864-4966-B713-A075ACAEBEED}" destId="{659EFBFC-0B78-4B16-9B85-A4280D125E01}" srcOrd="2" destOrd="0" parTransId="{814F948A-CE40-4F3E-8F84-53A3135266C9}" sibTransId="{A2B4567B-783D-4E53-8E10-2B9720ACB927}"/>
    <dgm:cxn modelId="{D561389A-551E-46EA-BC3B-A86A9B0CD000}" type="presOf" srcId="{436E11D3-56C8-43F6-BAD5-838EF43220AD}" destId="{99BC506E-348F-4C86-B2C2-E75C4B86C59E}" srcOrd="0" destOrd="0" presId="urn:microsoft.com/office/officeart/2018/5/layout/IconCircleLabelList"/>
    <dgm:cxn modelId="{3A44A2B4-E77B-457E-A6E5-19E746BBFA91}" srcId="{B080AEB9-A864-4966-B713-A075ACAEBEED}" destId="{6DDF1A2B-08C1-4FC1-A59A-25AB9F14962A}" srcOrd="1" destOrd="0" parTransId="{1F690CB4-7F66-4063-B655-960CC04A13F6}" sibTransId="{DA3053BF-CE03-4B2D-9A02-2E651990E4DC}"/>
    <dgm:cxn modelId="{1C0EEBD4-50E1-4923-A3B0-A4E5A2E3BFC3}" type="presOf" srcId="{6DDF1A2B-08C1-4FC1-A59A-25AB9F14962A}" destId="{BE1950B8-B559-4334-A499-7A856DB5C71D}" srcOrd="0" destOrd="0" presId="urn:microsoft.com/office/officeart/2018/5/layout/IconCircleLabelList"/>
    <dgm:cxn modelId="{6A2A49FB-B284-4E50-8212-EDCB5F4F8E4F}" type="presOf" srcId="{B080AEB9-A864-4966-B713-A075ACAEBEED}" destId="{5DD17166-241F-4E7A-BF3D-B292816FE4E1}" srcOrd="0" destOrd="0" presId="urn:microsoft.com/office/officeart/2018/5/layout/IconCircleLabelList"/>
    <dgm:cxn modelId="{D9566F3F-FDA7-4789-9039-ADC86621AD33}" type="presParOf" srcId="{5DD17166-241F-4E7A-BF3D-B292816FE4E1}" destId="{2F010F8C-36DC-423D-92C6-429705078654}" srcOrd="0" destOrd="0" presId="urn:microsoft.com/office/officeart/2018/5/layout/IconCircleLabelList"/>
    <dgm:cxn modelId="{768F9A22-A9B5-423A-9814-27C9DD75F37A}" type="presParOf" srcId="{2F010F8C-36DC-423D-92C6-429705078654}" destId="{1D09B2B5-F56E-4E50-BBCE-BEA507F34702}" srcOrd="0" destOrd="0" presId="urn:microsoft.com/office/officeart/2018/5/layout/IconCircleLabelList"/>
    <dgm:cxn modelId="{5E4AC7D5-B691-4C30-A78A-2107F07B105F}" type="presParOf" srcId="{2F010F8C-36DC-423D-92C6-429705078654}" destId="{891BA5F4-2691-4631-960C-8FAFC2D2F930}" srcOrd="1" destOrd="0" presId="urn:microsoft.com/office/officeart/2018/5/layout/IconCircleLabelList"/>
    <dgm:cxn modelId="{5F98342A-8C75-4992-8169-F1A8B254CF5D}" type="presParOf" srcId="{2F010F8C-36DC-423D-92C6-429705078654}" destId="{9030EBAF-EFEE-4B52-A85A-E965B3CB6B34}" srcOrd="2" destOrd="0" presId="urn:microsoft.com/office/officeart/2018/5/layout/IconCircleLabelList"/>
    <dgm:cxn modelId="{B8FA458C-E625-48CA-9C1C-F58D7B6DDDD1}" type="presParOf" srcId="{2F010F8C-36DC-423D-92C6-429705078654}" destId="{99BC506E-348F-4C86-B2C2-E75C4B86C59E}" srcOrd="3" destOrd="0" presId="urn:microsoft.com/office/officeart/2018/5/layout/IconCircleLabelList"/>
    <dgm:cxn modelId="{B15AC5C8-3040-43C4-8FBD-7E5BC8679210}" type="presParOf" srcId="{5DD17166-241F-4E7A-BF3D-B292816FE4E1}" destId="{00ACCB9B-F9F0-46EE-9356-8D92B1CC6B77}" srcOrd="1" destOrd="0" presId="urn:microsoft.com/office/officeart/2018/5/layout/IconCircleLabelList"/>
    <dgm:cxn modelId="{D2A1D732-3141-48A2-858E-3C81D99F2917}" type="presParOf" srcId="{5DD17166-241F-4E7A-BF3D-B292816FE4E1}" destId="{970B276D-A2CA-40B1-9EE6-6E73870728E5}" srcOrd="2" destOrd="0" presId="urn:microsoft.com/office/officeart/2018/5/layout/IconCircleLabelList"/>
    <dgm:cxn modelId="{4C659C0A-1619-448B-BF88-E18E58EC9E17}" type="presParOf" srcId="{970B276D-A2CA-40B1-9EE6-6E73870728E5}" destId="{5E160F1E-8F63-4BD8-86A0-66224DF28076}" srcOrd="0" destOrd="0" presId="urn:microsoft.com/office/officeart/2018/5/layout/IconCircleLabelList"/>
    <dgm:cxn modelId="{3329313A-3233-40AD-976E-094FECCAE8CD}" type="presParOf" srcId="{970B276D-A2CA-40B1-9EE6-6E73870728E5}" destId="{FE399933-AB76-4F38-B4B7-805FEC1EC351}" srcOrd="1" destOrd="0" presId="urn:microsoft.com/office/officeart/2018/5/layout/IconCircleLabelList"/>
    <dgm:cxn modelId="{F55257EC-AF3B-42E8-8CDD-BD9788F4E9A5}" type="presParOf" srcId="{970B276D-A2CA-40B1-9EE6-6E73870728E5}" destId="{40262497-2FDB-485C-88F9-80B1A467485E}" srcOrd="2" destOrd="0" presId="urn:microsoft.com/office/officeart/2018/5/layout/IconCircleLabelList"/>
    <dgm:cxn modelId="{14917137-00EC-422A-96F5-899673147E9E}" type="presParOf" srcId="{970B276D-A2CA-40B1-9EE6-6E73870728E5}" destId="{BE1950B8-B559-4334-A499-7A856DB5C71D}" srcOrd="3" destOrd="0" presId="urn:microsoft.com/office/officeart/2018/5/layout/IconCircleLabelList"/>
    <dgm:cxn modelId="{A2A98723-68DD-4D2F-9D0F-B31C8DB8626C}" type="presParOf" srcId="{5DD17166-241F-4E7A-BF3D-B292816FE4E1}" destId="{07BD4A87-AB3D-4035-9493-0BDCF65A4FAA}" srcOrd="3" destOrd="0" presId="urn:microsoft.com/office/officeart/2018/5/layout/IconCircleLabelList"/>
    <dgm:cxn modelId="{A25F773E-7E63-4F2D-A46C-907BCB991075}" type="presParOf" srcId="{5DD17166-241F-4E7A-BF3D-B292816FE4E1}" destId="{7F3D2CD4-5DB5-499B-AA92-6E372F6DDC70}" srcOrd="4" destOrd="0" presId="urn:microsoft.com/office/officeart/2018/5/layout/IconCircleLabelList"/>
    <dgm:cxn modelId="{4077A668-4C8B-41A2-8D80-F4DC89A54DBC}" type="presParOf" srcId="{7F3D2CD4-5DB5-499B-AA92-6E372F6DDC70}" destId="{36CE8553-3A5F-483E-A1F4-DF8EE02239A4}" srcOrd="0" destOrd="0" presId="urn:microsoft.com/office/officeart/2018/5/layout/IconCircleLabelList"/>
    <dgm:cxn modelId="{EA844644-5E52-45FF-B4D9-CF675AEA27EB}" type="presParOf" srcId="{7F3D2CD4-5DB5-499B-AA92-6E372F6DDC70}" destId="{4E167898-500D-429F-AC6C-13CB5CFE5703}" srcOrd="1" destOrd="0" presId="urn:microsoft.com/office/officeart/2018/5/layout/IconCircleLabelList"/>
    <dgm:cxn modelId="{45F9159B-AA0E-42DB-9E80-6E57C2C36716}" type="presParOf" srcId="{7F3D2CD4-5DB5-499B-AA92-6E372F6DDC70}" destId="{123CAA91-2C0E-4A26-9AD2-8EB8C2A85880}" srcOrd="2" destOrd="0" presId="urn:microsoft.com/office/officeart/2018/5/layout/IconCircleLabelList"/>
    <dgm:cxn modelId="{E8A3DCC8-4579-4BCB-8794-DBC4C71AFD06}" type="presParOf" srcId="{7F3D2CD4-5DB5-499B-AA92-6E372F6DDC70}" destId="{F6BE3958-9434-4109-AEC9-205FF669FFE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38E42E-C518-46A1-9F5C-4C3DACEBF91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707F5DBA-D08D-4CD4-BB77-914C4E3F4C8D}">
      <dgm:prSet/>
      <dgm:spPr/>
      <dgm:t>
        <a:bodyPr/>
        <a:lstStyle/>
        <a:p>
          <a:r>
            <a:rPr lang="en-CA"/>
            <a:t>Posting a picture of yourself  </a:t>
          </a:r>
          <a:endParaRPr lang="en-US"/>
        </a:p>
      </dgm:t>
    </dgm:pt>
    <dgm:pt modelId="{0541B695-FDCC-40E3-AA25-521BA3F741E2}" type="parTrans" cxnId="{2E3C0795-486A-4B69-81A0-3E419912F016}">
      <dgm:prSet/>
      <dgm:spPr/>
      <dgm:t>
        <a:bodyPr/>
        <a:lstStyle/>
        <a:p>
          <a:endParaRPr lang="en-US"/>
        </a:p>
      </dgm:t>
    </dgm:pt>
    <dgm:pt modelId="{77340EA0-90A2-4140-81AE-1627E5555063}" type="sibTrans" cxnId="{2E3C0795-486A-4B69-81A0-3E419912F016}">
      <dgm:prSet/>
      <dgm:spPr/>
      <dgm:t>
        <a:bodyPr/>
        <a:lstStyle/>
        <a:p>
          <a:endParaRPr lang="en-US"/>
        </a:p>
      </dgm:t>
    </dgm:pt>
    <dgm:pt modelId="{7BFA4F9F-7188-4FC7-848B-2FEBB6E92C75}">
      <dgm:prSet/>
      <dgm:spPr/>
      <dgm:t>
        <a:bodyPr/>
        <a:lstStyle/>
        <a:p>
          <a:r>
            <a:rPr lang="en-CA"/>
            <a:t>Picture of the clinic so clients are aware of the environment and know what to expect </a:t>
          </a:r>
          <a:endParaRPr lang="en-US"/>
        </a:p>
      </dgm:t>
    </dgm:pt>
    <dgm:pt modelId="{086D2F40-AC08-40D8-ABF4-F83BE6FA5AB2}" type="parTrans" cxnId="{0B05D046-8713-480D-AFA5-7CF63F468DAF}">
      <dgm:prSet/>
      <dgm:spPr/>
      <dgm:t>
        <a:bodyPr/>
        <a:lstStyle/>
        <a:p>
          <a:endParaRPr lang="en-US"/>
        </a:p>
      </dgm:t>
    </dgm:pt>
    <dgm:pt modelId="{CB1C48A6-11EA-44C1-B813-25E88C5586D8}" type="sibTrans" cxnId="{0B05D046-8713-480D-AFA5-7CF63F468DAF}">
      <dgm:prSet/>
      <dgm:spPr/>
      <dgm:t>
        <a:bodyPr/>
        <a:lstStyle/>
        <a:p>
          <a:endParaRPr lang="en-US"/>
        </a:p>
      </dgm:t>
    </dgm:pt>
    <dgm:pt modelId="{AE423303-A9D8-412A-BCB0-5465660BCFF9}">
      <dgm:prSet/>
      <dgm:spPr/>
      <dgm:t>
        <a:bodyPr/>
        <a:lstStyle/>
        <a:p>
          <a:r>
            <a:rPr lang="en-CA"/>
            <a:t>Providing transportation </a:t>
          </a:r>
          <a:endParaRPr lang="en-US"/>
        </a:p>
      </dgm:t>
    </dgm:pt>
    <dgm:pt modelId="{8E1072CD-4463-406B-8364-AD978052C8AC}" type="parTrans" cxnId="{47D4B44A-56AC-4C57-9C08-40AF4F126430}">
      <dgm:prSet/>
      <dgm:spPr/>
      <dgm:t>
        <a:bodyPr/>
        <a:lstStyle/>
        <a:p>
          <a:endParaRPr lang="en-US"/>
        </a:p>
      </dgm:t>
    </dgm:pt>
    <dgm:pt modelId="{0D8D76FF-AE3B-4A8E-8191-0FFDF0BDA241}" type="sibTrans" cxnId="{47D4B44A-56AC-4C57-9C08-40AF4F126430}">
      <dgm:prSet/>
      <dgm:spPr/>
      <dgm:t>
        <a:bodyPr/>
        <a:lstStyle/>
        <a:p>
          <a:endParaRPr lang="en-US"/>
        </a:p>
      </dgm:t>
    </dgm:pt>
    <dgm:pt modelId="{4573CC2A-4E79-4C16-B734-16833BABBCE0}">
      <dgm:prSet/>
      <dgm:spPr/>
      <dgm:t>
        <a:bodyPr/>
        <a:lstStyle/>
        <a:p>
          <a:r>
            <a:rPr lang="en-CA"/>
            <a:t>Use family, friends through families </a:t>
          </a:r>
          <a:endParaRPr lang="en-US"/>
        </a:p>
      </dgm:t>
    </dgm:pt>
    <dgm:pt modelId="{8AF385E9-AFCD-42D4-8707-B81097523283}" type="parTrans" cxnId="{CFCFA02A-4552-4957-903A-F8B013A24231}">
      <dgm:prSet/>
      <dgm:spPr/>
      <dgm:t>
        <a:bodyPr/>
        <a:lstStyle/>
        <a:p>
          <a:endParaRPr lang="en-US"/>
        </a:p>
      </dgm:t>
    </dgm:pt>
    <dgm:pt modelId="{16718879-3C4B-4549-B45F-83755A961F9E}" type="sibTrans" cxnId="{CFCFA02A-4552-4957-903A-F8B013A24231}">
      <dgm:prSet/>
      <dgm:spPr/>
      <dgm:t>
        <a:bodyPr/>
        <a:lstStyle/>
        <a:p>
          <a:endParaRPr lang="en-US"/>
        </a:p>
      </dgm:t>
    </dgm:pt>
    <dgm:pt modelId="{93F3CD7E-A978-DD47-992B-E088F248B01D}" type="pres">
      <dgm:prSet presAssocID="{9838E42E-C518-46A1-9F5C-4C3DACEBF917}" presName="linear" presStyleCnt="0">
        <dgm:presLayoutVars>
          <dgm:animLvl val="lvl"/>
          <dgm:resizeHandles val="exact"/>
        </dgm:presLayoutVars>
      </dgm:prSet>
      <dgm:spPr/>
    </dgm:pt>
    <dgm:pt modelId="{09CDD440-2620-284E-B464-9C706F220A29}" type="pres">
      <dgm:prSet presAssocID="{707F5DBA-D08D-4CD4-BB77-914C4E3F4C8D}" presName="parentText" presStyleLbl="node1" presStyleIdx="0" presStyleCnt="4">
        <dgm:presLayoutVars>
          <dgm:chMax val="0"/>
          <dgm:bulletEnabled val="1"/>
        </dgm:presLayoutVars>
      </dgm:prSet>
      <dgm:spPr/>
    </dgm:pt>
    <dgm:pt modelId="{8D8CE2F5-9948-654B-A850-BCACDB6C3647}" type="pres">
      <dgm:prSet presAssocID="{77340EA0-90A2-4140-81AE-1627E5555063}" presName="spacer" presStyleCnt="0"/>
      <dgm:spPr/>
    </dgm:pt>
    <dgm:pt modelId="{E570F315-258C-D446-88EC-58125E7E3DD1}" type="pres">
      <dgm:prSet presAssocID="{7BFA4F9F-7188-4FC7-848B-2FEBB6E92C75}" presName="parentText" presStyleLbl="node1" presStyleIdx="1" presStyleCnt="4">
        <dgm:presLayoutVars>
          <dgm:chMax val="0"/>
          <dgm:bulletEnabled val="1"/>
        </dgm:presLayoutVars>
      </dgm:prSet>
      <dgm:spPr/>
    </dgm:pt>
    <dgm:pt modelId="{B4991C79-8B65-4648-BE02-893A19C0CCD3}" type="pres">
      <dgm:prSet presAssocID="{CB1C48A6-11EA-44C1-B813-25E88C5586D8}" presName="spacer" presStyleCnt="0"/>
      <dgm:spPr/>
    </dgm:pt>
    <dgm:pt modelId="{BEFF029F-7600-B040-8F3F-6C53B31217C6}" type="pres">
      <dgm:prSet presAssocID="{AE423303-A9D8-412A-BCB0-5465660BCFF9}" presName="parentText" presStyleLbl="node1" presStyleIdx="2" presStyleCnt="4">
        <dgm:presLayoutVars>
          <dgm:chMax val="0"/>
          <dgm:bulletEnabled val="1"/>
        </dgm:presLayoutVars>
      </dgm:prSet>
      <dgm:spPr/>
    </dgm:pt>
    <dgm:pt modelId="{00F03D4F-765F-E540-98A4-C4BBDC5B6C76}" type="pres">
      <dgm:prSet presAssocID="{0D8D76FF-AE3B-4A8E-8191-0FFDF0BDA241}" presName="spacer" presStyleCnt="0"/>
      <dgm:spPr/>
    </dgm:pt>
    <dgm:pt modelId="{1AF9B10E-5E14-C846-B6D8-CB32CE6C56D4}" type="pres">
      <dgm:prSet presAssocID="{4573CC2A-4E79-4C16-B734-16833BABBCE0}" presName="parentText" presStyleLbl="node1" presStyleIdx="3" presStyleCnt="4">
        <dgm:presLayoutVars>
          <dgm:chMax val="0"/>
          <dgm:bulletEnabled val="1"/>
        </dgm:presLayoutVars>
      </dgm:prSet>
      <dgm:spPr/>
    </dgm:pt>
  </dgm:ptLst>
  <dgm:cxnLst>
    <dgm:cxn modelId="{CFCFA02A-4552-4957-903A-F8B013A24231}" srcId="{9838E42E-C518-46A1-9F5C-4C3DACEBF917}" destId="{4573CC2A-4E79-4C16-B734-16833BABBCE0}" srcOrd="3" destOrd="0" parTransId="{8AF385E9-AFCD-42D4-8707-B81097523283}" sibTransId="{16718879-3C4B-4549-B45F-83755A961F9E}"/>
    <dgm:cxn modelId="{8BD40C3A-68A5-BD4A-A875-A5CD549B015C}" type="presOf" srcId="{7BFA4F9F-7188-4FC7-848B-2FEBB6E92C75}" destId="{E570F315-258C-D446-88EC-58125E7E3DD1}" srcOrd="0" destOrd="0" presId="urn:microsoft.com/office/officeart/2005/8/layout/vList2"/>
    <dgm:cxn modelId="{918B1342-0B7A-CF4F-B6CF-5E7C1EFC0881}" type="presOf" srcId="{707F5DBA-D08D-4CD4-BB77-914C4E3F4C8D}" destId="{09CDD440-2620-284E-B464-9C706F220A29}" srcOrd="0" destOrd="0" presId="urn:microsoft.com/office/officeart/2005/8/layout/vList2"/>
    <dgm:cxn modelId="{9C9D5E45-FCDC-C147-BDD9-794859E27AA4}" type="presOf" srcId="{4573CC2A-4E79-4C16-B734-16833BABBCE0}" destId="{1AF9B10E-5E14-C846-B6D8-CB32CE6C56D4}" srcOrd="0" destOrd="0" presId="urn:microsoft.com/office/officeart/2005/8/layout/vList2"/>
    <dgm:cxn modelId="{0B05D046-8713-480D-AFA5-7CF63F468DAF}" srcId="{9838E42E-C518-46A1-9F5C-4C3DACEBF917}" destId="{7BFA4F9F-7188-4FC7-848B-2FEBB6E92C75}" srcOrd="1" destOrd="0" parTransId="{086D2F40-AC08-40D8-ABF4-F83BE6FA5AB2}" sibTransId="{CB1C48A6-11EA-44C1-B813-25E88C5586D8}"/>
    <dgm:cxn modelId="{47D4B44A-56AC-4C57-9C08-40AF4F126430}" srcId="{9838E42E-C518-46A1-9F5C-4C3DACEBF917}" destId="{AE423303-A9D8-412A-BCB0-5465660BCFF9}" srcOrd="2" destOrd="0" parTransId="{8E1072CD-4463-406B-8364-AD978052C8AC}" sibTransId="{0D8D76FF-AE3B-4A8E-8191-0FFDF0BDA241}"/>
    <dgm:cxn modelId="{B7265F69-7383-5646-B896-D03549F45F75}" type="presOf" srcId="{9838E42E-C518-46A1-9F5C-4C3DACEBF917}" destId="{93F3CD7E-A978-DD47-992B-E088F248B01D}" srcOrd="0" destOrd="0" presId="urn:microsoft.com/office/officeart/2005/8/layout/vList2"/>
    <dgm:cxn modelId="{2E3C0795-486A-4B69-81A0-3E419912F016}" srcId="{9838E42E-C518-46A1-9F5C-4C3DACEBF917}" destId="{707F5DBA-D08D-4CD4-BB77-914C4E3F4C8D}" srcOrd="0" destOrd="0" parTransId="{0541B695-FDCC-40E3-AA25-521BA3F741E2}" sibTransId="{77340EA0-90A2-4140-81AE-1627E5555063}"/>
    <dgm:cxn modelId="{74B7A2A7-F269-0D47-9FF7-C0FE686CCCA2}" type="presOf" srcId="{AE423303-A9D8-412A-BCB0-5465660BCFF9}" destId="{BEFF029F-7600-B040-8F3F-6C53B31217C6}" srcOrd="0" destOrd="0" presId="urn:microsoft.com/office/officeart/2005/8/layout/vList2"/>
    <dgm:cxn modelId="{614C76CF-E9AA-D244-B634-1815D038A4B0}" type="presParOf" srcId="{93F3CD7E-A978-DD47-992B-E088F248B01D}" destId="{09CDD440-2620-284E-B464-9C706F220A29}" srcOrd="0" destOrd="0" presId="urn:microsoft.com/office/officeart/2005/8/layout/vList2"/>
    <dgm:cxn modelId="{2695ADEE-8A1D-1B49-8492-66E093052D87}" type="presParOf" srcId="{93F3CD7E-A978-DD47-992B-E088F248B01D}" destId="{8D8CE2F5-9948-654B-A850-BCACDB6C3647}" srcOrd="1" destOrd="0" presId="urn:microsoft.com/office/officeart/2005/8/layout/vList2"/>
    <dgm:cxn modelId="{5F7E92AF-3DF8-AB46-8A9C-3D11749090D7}" type="presParOf" srcId="{93F3CD7E-A978-DD47-992B-E088F248B01D}" destId="{E570F315-258C-D446-88EC-58125E7E3DD1}" srcOrd="2" destOrd="0" presId="urn:microsoft.com/office/officeart/2005/8/layout/vList2"/>
    <dgm:cxn modelId="{EF95B608-8191-DA4B-AAFE-87B4A3741F6E}" type="presParOf" srcId="{93F3CD7E-A978-DD47-992B-E088F248B01D}" destId="{B4991C79-8B65-4648-BE02-893A19C0CCD3}" srcOrd="3" destOrd="0" presId="urn:microsoft.com/office/officeart/2005/8/layout/vList2"/>
    <dgm:cxn modelId="{ED48B973-0314-C349-97B6-0D9A5EA04AE8}" type="presParOf" srcId="{93F3CD7E-A978-DD47-992B-E088F248B01D}" destId="{BEFF029F-7600-B040-8F3F-6C53B31217C6}" srcOrd="4" destOrd="0" presId="urn:microsoft.com/office/officeart/2005/8/layout/vList2"/>
    <dgm:cxn modelId="{EA5B103B-1020-0646-B33F-ACE51288F0E4}" type="presParOf" srcId="{93F3CD7E-A978-DD47-992B-E088F248B01D}" destId="{00F03D4F-765F-E540-98A4-C4BBDC5B6C76}" srcOrd="5" destOrd="0" presId="urn:microsoft.com/office/officeart/2005/8/layout/vList2"/>
    <dgm:cxn modelId="{A7A3F650-0B3A-C947-BE70-490229759725}" type="presParOf" srcId="{93F3CD7E-A978-DD47-992B-E088F248B01D}" destId="{1AF9B10E-5E14-C846-B6D8-CB32CE6C56D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A01621-1CEE-4A29-AF0F-515EE27E29A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BA2877F-A5C5-420D-8136-BE66D913FCAB}">
      <dgm:prSet/>
      <dgm:spPr/>
      <dgm:t>
        <a:bodyPr/>
        <a:lstStyle/>
        <a:p>
          <a:r>
            <a:rPr lang="en-CA"/>
            <a:t>A good network of your friends can provide you with probable clients.</a:t>
          </a:r>
          <a:endParaRPr lang="en-US"/>
        </a:p>
      </dgm:t>
    </dgm:pt>
    <dgm:pt modelId="{79957831-5E3B-4C42-9250-B8AA2EA84675}" type="parTrans" cxnId="{E1C1CB61-A36B-42ED-94E9-C6983F20FE87}">
      <dgm:prSet/>
      <dgm:spPr/>
      <dgm:t>
        <a:bodyPr/>
        <a:lstStyle/>
        <a:p>
          <a:endParaRPr lang="en-US"/>
        </a:p>
      </dgm:t>
    </dgm:pt>
    <dgm:pt modelId="{1DE1A6C1-4449-49BB-84CC-4E8AC9463A3F}" type="sibTrans" cxnId="{E1C1CB61-A36B-42ED-94E9-C6983F20FE87}">
      <dgm:prSet/>
      <dgm:spPr/>
      <dgm:t>
        <a:bodyPr/>
        <a:lstStyle/>
        <a:p>
          <a:endParaRPr lang="en-US"/>
        </a:p>
      </dgm:t>
    </dgm:pt>
    <dgm:pt modelId="{EEF54A18-67C9-4D85-8745-38392CA90BF5}">
      <dgm:prSet/>
      <dgm:spPr/>
      <dgm:t>
        <a:bodyPr/>
        <a:lstStyle/>
        <a:p>
          <a:r>
            <a:rPr lang="en-CA"/>
            <a:t>Educated them why regular dental hygiene is important.</a:t>
          </a:r>
          <a:endParaRPr lang="en-US"/>
        </a:p>
      </dgm:t>
    </dgm:pt>
    <dgm:pt modelId="{C94597EA-9C89-4542-86F0-372EE637993B}" type="parTrans" cxnId="{117A75D8-0DE1-479D-A511-CDB941A2D315}">
      <dgm:prSet/>
      <dgm:spPr/>
      <dgm:t>
        <a:bodyPr/>
        <a:lstStyle/>
        <a:p>
          <a:endParaRPr lang="en-US"/>
        </a:p>
      </dgm:t>
    </dgm:pt>
    <dgm:pt modelId="{09306383-5D4A-45CF-BB10-699460D298B9}" type="sibTrans" cxnId="{117A75D8-0DE1-479D-A511-CDB941A2D315}">
      <dgm:prSet/>
      <dgm:spPr/>
      <dgm:t>
        <a:bodyPr/>
        <a:lstStyle/>
        <a:p>
          <a:endParaRPr lang="en-US"/>
        </a:p>
      </dgm:t>
    </dgm:pt>
    <dgm:pt modelId="{6AF6180C-5255-41F1-A7FD-3D985452360D}">
      <dgm:prSet/>
      <dgm:spPr/>
      <dgm:t>
        <a:bodyPr/>
        <a:lstStyle/>
        <a:p>
          <a:r>
            <a:rPr lang="en-CA"/>
            <a:t>For client retention, always followed up with clients to maintain clientele. (Remember, there will be recalls in L4). </a:t>
          </a:r>
          <a:endParaRPr lang="en-US"/>
        </a:p>
      </dgm:t>
    </dgm:pt>
    <dgm:pt modelId="{9C40DC34-8830-4AF9-A7ED-E16F5AF59F17}" type="parTrans" cxnId="{F67CE980-31CB-46EE-B834-63BEAFA143E7}">
      <dgm:prSet/>
      <dgm:spPr/>
      <dgm:t>
        <a:bodyPr/>
        <a:lstStyle/>
        <a:p>
          <a:endParaRPr lang="en-US"/>
        </a:p>
      </dgm:t>
    </dgm:pt>
    <dgm:pt modelId="{D5420703-1E20-415E-9556-A382CE866569}" type="sibTrans" cxnId="{F67CE980-31CB-46EE-B834-63BEAFA143E7}">
      <dgm:prSet/>
      <dgm:spPr/>
      <dgm:t>
        <a:bodyPr/>
        <a:lstStyle/>
        <a:p>
          <a:endParaRPr lang="en-US"/>
        </a:p>
      </dgm:t>
    </dgm:pt>
    <dgm:pt modelId="{8329AE5E-F8A3-4873-BC37-7B4539EA86B8}" type="pres">
      <dgm:prSet presAssocID="{9DA01621-1CEE-4A29-AF0F-515EE27E29A8}" presName="root" presStyleCnt="0">
        <dgm:presLayoutVars>
          <dgm:dir/>
          <dgm:resizeHandles val="exact"/>
        </dgm:presLayoutVars>
      </dgm:prSet>
      <dgm:spPr/>
    </dgm:pt>
    <dgm:pt modelId="{B043752B-250B-4030-82DE-8022BAABFB30}" type="pres">
      <dgm:prSet presAssocID="{4BA2877F-A5C5-420D-8136-BE66D913FCAB}" presName="compNode" presStyleCnt="0"/>
      <dgm:spPr/>
    </dgm:pt>
    <dgm:pt modelId="{F93C7746-5D17-437A-A47A-14B994CBA173}" type="pres">
      <dgm:prSet presAssocID="{4BA2877F-A5C5-420D-8136-BE66D913FCA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D56CFAF0-C59F-4BB1-B2A4-EAF31D66488F}" type="pres">
      <dgm:prSet presAssocID="{4BA2877F-A5C5-420D-8136-BE66D913FCAB}" presName="spaceRect" presStyleCnt="0"/>
      <dgm:spPr/>
    </dgm:pt>
    <dgm:pt modelId="{FBF49246-36BC-4E3B-815A-F6D2CBC43503}" type="pres">
      <dgm:prSet presAssocID="{4BA2877F-A5C5-420D-8136-BE66D913FCAB}" presName="textRect" presStyleLbl="revTx" presStyleIdx="0" presStyleCnt="3">
        <dgm:presLayoutVars>
          <dgm:chMax val="1"/>
          <dgm:chPref val="1"/>
        </dgm:presLayoutVars>
      </dgm:prSet>
      <dgm:spPr/>
    </dgm:pt>
    <dgm:pt modelId="{9AA639A5-F5A6-4933-909E-920D786BE08A}" type="pres">
      <dgm:prSet presAssocID="{1DE1A6C1-4449-49BB-84CC-4E8AC9463A3F}" presName="sibTrans" presStyleCnt="0"/>
      <dgm:spPr/>
    </dgm:pt>
    <dgm:pt modelId="{935B10E6-7FAF-4DF7-9784-17C1686EA080}" type="pres">
      <dgm:prSet presAssocID="{EEF54A18-67C9-4D85-8745-38392CA90BF5}" presName="compNode" presStyleCnt="0"/>
      <dgm:spPr/>
    </dgm:pt>
    <dgm:pt modelId="{1608486A-9E2E-4F22-A7BF-66B6A5DAD503}" type="pres">
      <dgm:prSet presAssocID="{EEF54A18-67C9-4D85-8745-38392CA90BF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th"/>
        </a:ext>
      </dgm:extLst>
    </dgm:pt>
    <dgm:pt modelId="{F4C1EAE7-7E12-417A-A93F-99E0FC252A00}" type="pres">
      <dgm:prSet presAssocID="{EEF54A18-67C9-4D85-8745-38392CA90BF5}" presName="spaceRect" presStyleCnt="0"/>
      <dgm:spPr/>
    </dgm:pt>
    <dgm:pt modelId="{D155C390-D9BD-484F-8A40-687356FC8D40}" type="pres">
      <dgm:prSet presAssocID="{EEF54A18-67C9-4D85-8745-38392CA90BF5}" presName="textRect" presStyleLbl="revTx" presStyleIdx="1" presStyleCnt="3">
        <dgm:presLayoutVars>
          <dgm:chMax val="1"/>
          <dgm:chPref val="1"/>
        </dgm:presLayoutVars>
      </dgm:prSet>
      <dgm:spPr/>
    </dgm:pt>
    <dgm:pt modelId="{FB2F39CB-13EE-4724-9A65-8943BAA74404}" type="pres">
      <dgm:prSet presAssocID="{09306383-5D4A-45CF-BB10-699460D298B9}" presName="sibTrans" presStyleCnt="0"/>
      <dgm:spPr/>
    </dgm:pt>
    <dgm:pt modelId="{8AC25EA4-4893-4316-8447-22DC55B0A4A3}" type="pres">
      <dgm:prSet presAssocID="{6AF6180C-5255-41F1-A7FD-3D985452360D}" presName="compNode" presStyleCnt="0"/>
      <dgm:spPr/>
    </dgm:pt>
    <dgm:pt modelId="{820020A6-6C2A-4CF2-9C13-A69786C9BE33}" type="pres">
      <dgm:prSet presAssocID="{6AF6180C-5255-41F1-A7FD-3D98545236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apanese Dolls"/>
        </a:ext>
      </dgm:extLst>
    </dgm:pt>
    <dgm:pt modelId="{171E999E-DBA0-4BF1-B4FB-1CB866F80381}" type="pres">
      <dgm:prSet presAssocID="{6AF6180C-5255-41F1-A7FD-3D985452360D}" presName="spaceRect" presStyleCnt="0"/>
      <dgm:spPr/>
    </dgm:pt>
    <dgm:pt modelId="{E10C1BC4-3D1D-4A88-A815-287B16DE473C}" type="pres">
      <dgm:prSet presAssocID="{6AF6180C-5255-41F1-A7FD-3D985452360D}" presName="textRect" presStyleLbl="revTx" presStyleIdx="2" presStyleCnt="3">
        <dgm:presLayoutVars>
          <dgm:chMax val="1"/>
          <dgm:chPref val="1"/>
        </dgm:presLayoutVars>
      </dgm:prSet>
      <dgm:spPr/>
    </dgm:pt>
  </dgm:ptLst>
  <dgm:cxnLst>
    <dgm:cxn modelId="{113E2240-72FE-42A9-A5A3-DA3BC6B7FE9D}" type="presOf" srcId="{4BA2877F-A5C5-420D-8136-BE66D913FCAB}" destId="{FBF49246-36BC-4E3B-815A-F6D2CBC43503}" srcOrd="0" destOrd="0" presId="urn:microsoft.com/office/officeart/2018/2/layout/IconLabelList"/>
    <dgm:cxn modelId="{E1C1CB61-A36B-42ED-94E9-C6983F20FE87}" srcId="{9DA01621-1CEE-4A29-AF0F-515EE27E29A8}" destId="{4BA2877F-A5C5-420D-8136-BE66D913FCAB}" srcOrd="0" destOrd="0" parTransId="{79957831-5E3B-4C42-9250-B8AA2EA84675}" sibTransId="{1DE1A6C1-4449-49BB-84CC-4E8AC9463A3F}"/>
    <dgm:cxn modelId="{A934307C-CEF4-4A78-91A4-915A576A49EA}" type="presOf" srcId="{EEF54A18-67C9-4D85-8745-38392CA90BF5}" destId="{D155C390-D9BD-484F-8A40-687356FC8D40}" srcOrd="0" destOrd="0" presId="urn:microsoft.com/office/officeart/2018/2/layout/IconLabelList"/>
    <dgm:cxn modelId="{F67CE980-31CB-46EE-B834-63BEAFA143E7}" srcId="{9DA01621-1CEE-4A29-AF0F-515EE27E29A8}" destId="{6AF6180C-5255-41F1-A7FD-3D985452360D}" srcOrd="2" destOrd="0" parTransId="{9C40DC34-8830-4AF9-A7ED-E16F5AF59F17}" sibTransId="{D5420703-1E20-415E-9556-A382CE866569}"/>
    <dgm:cxn modelId="{117A75D8-0DE1-479D-A511-CDB941A2D315}" srcId="{9DA01621-1CEE-4A29-AF0F-515EE27E29A8}" destId="{EEF54A18-67C9-4D85-8745-38392CA90BF5}" srcOrd="1" destOrd="0" parTransId="{C94597EA-9C89-4542-86F0-372EE637993B}" sibTransId="{09306383-5D4A-45CF-BB10-699460D298B9}"/>
    <dgm:cxn modelId="{F32C1EF3-4657-4DCC-BEBB-7991F50B2B93}" type="presOf" srcId="{9DA01621-1CEE-4A29-AF0F-515EE27E29A8}" destId="{8329AE5E-F8A3-4873-BC37-7B4539EA86B8}" srcOrd="0" destOrd="0" presId="urn:microsoft.com/office/officeart/2018/2/layout/IconLabelList"/>
    <dgm:cxn modelId="{A97074F6-FB16-42FF-B8D9-45FAAED81742}" type="presOf" srcId="{6AF6180C-5255-41F1-A7FD-3D985452360D}" destId="{E10C1BC4-3D1D-4A88-A815-287B16DE473C}" srcOrd="0" destOrd="0" presId="urn:microsoft.com/office/officeart/2018/2/layout/IconLabelList"/>
    <dgm:cxn modelId="{A5BA8836-05D9-485F-B043-AD22607CE3BA}" type="presParOf" srcId="{8329AE5E-F8A3-4873-BC37-7B4539EA86B8}" destId="{B043752B-250B-4030-82DE-8022BAABFB30}" srcOrd="0" destOrd="0" presId="urn:microsoft.com/office/officeart/2018/2/layout/IconLabelList"/>
    <dgm:cxn modelId="{B22D6C17-81D5-4159-9708-E26BBC823612}" type="presParOf" srcId="{B043752B-250B-4030-82DE-8022BAABFB30}" destId="{F93C7746-5D17-437A-A47A-14B994CBA173}" srcOrd="0" destOrd="0" presId="urn:microsoft.com/office/officeart/2018/2/layout/IconLabelList"/>
    <dgm:cxn modelId="{8F052001-2A70-4E6E-AD36-AF45D8A90970}" type="presParOf" srcId="{B043752B-250B-4030-82DE-8022BAABFB30}" destId="{D56CFAF0-C59F-4BB1-B2A4-EAF31D66488F}" srcOrd="1" destOrd="0" presId="urn:microsoft.com/office/officeart/2018/2/layout/IconLabelList"/>
    <dgm:cxn modelId="{642B12C9-748C-4B51-A621-DC47DCB047BA}" type="presParOf" srcId="{B043752B-250B-4030-82DE-8022BAABFB30}" destId="{FBF49246-36BC-4E3B-815A-F6D2CBC43503}" srcOrd="2" destOrd="0" presId="urn:microsoft.com/office/officeart/2018/2/layout/IconLabelList"/>
    <dgm:cxn modelId="{06B7B3BE-2FB5-4B52-9EDC-810E1AD464F4}" type="presParOf" srcId="{8329AE5E-F8A3-4873-BC37-7B4539EA86B8}" destId="{9AA639A5-F5A6-4933-909E-920D786BE08A}" srcOrd="1" destOrd="0" presId="urn:microsoft.com/office/officeart/2018/2/layout/IconLabelList"/>
    <dgm:cxn modelId="{051752BB-1EC4-49A8-A7A9-C4435AF7AAFF}" type="presParOf" srcId="{8329AE5E-F8A3-4873-BC37-7B4539EA86B8}" destId="{935B10E6-7FAF-4DF7-9784-17C1686EA080}" srcOrd="2" destOrd="0" presId="urn:microsoft.com/office/officeart/2018/2/layout/IconLabelList"/>
    <dgm:cxn modelId="{0DB27864-94D1-4789-AE64-C089625A808E}" type="presParOf" srcId="{935B10E6-7FAF-4DF7-9784-17C1686EA080}" destId="{1608486A-9E2E-4F22-A7BF-66B6A5DAD503}" srcOrd="0" destOrd="0" presId="urn:microsoft.com/office/officeart/2018/2/layout/IconLabelList"/>
    <dgm:cxn modelId="{142DD27B-CF16-41BE-A2B1-76277311EE85}" type="presParOf" srcId="{935B10E6-7FAF-4DF7-9784-17C1686EA080}" destId="{F4C1EAE7-7E12-417A-A93F-99E0FC252A00}" srcOrd="1" destOrd="0" presId="urn:microsoft.com/office/officeart/2018/2/layout/IconLabelList"/>
    <dgm:cxn modelId="{199ED955-4BED-43A5-A687-62D3CE98A768}" type="presParOf" srcId="{935B10E6-7FAF-4DF7-9784-17C1686EA080}" destId="{D155C390-D9BD-484F-8A40-687356FC8D40}" srcOrd="2" destOrd="0" presId="urn:microsoft.com/office/officeart/2018/2/layout/IconLabelList"/>
    <dgm:cxn modelId="{3588FD44-7198-4B70-A074-E909F0D8871F}" type="presParOf" srcId="{8329AE5E-F8A3-4873-BC37-7B4539EA86B8}" destId="{FB2F39CB-13EE-4724-9A65-8943BAA74404}" srcOrd="3" destOrd="0" presId="urn:microsoft.com/office/officeart/2018/2/layout/IconLabelList"/>
    <dgm:cxn modelId="{F01D89A2-6C6B-461F-A2DF-8DFB3E6D6A35}" type="presParOf" srcId="{8329AE5E-F8A3-4873-BC37-7B4539EA86B8}" destId="{8AC25EA4-4893-4316-8447-22DC55B0A4A3}" srcOrd="4" destOrd="0" presId="urn:microsoft.com/office/officeart/2018/2/layout/IconLabelList"/>
    <dgm:cxn modelId="{B1D0974A-97A9-453C-83AC-7930FB789F9E}" type="presParOf" srcId="{8AC25EA4-4893-4316-8447-22DC55B0A4A3}" destId="{820020A6-6C2A-4CF2-9C13-A69786C9BE33}" srcOrd="0" destOrd="0" presId="urn:microsoft.com/office/officeart/2018/2/layout/IconLabelList"/>
    <dgm:cxn modelId="{191D897B-5802-4340-9C37-1FA874B578BE}" type="presParOf" srcId="{8AC25EA4-4893-4316-8447-22DC55B0A4A3}" destId="{171E999E-DBA0-4BF1-B4FB-1CB866F80381}" srcOrd="1" destOrd="0" presId="urn:microsoft.com/office/officeart/2018/2/layout/IconLabelList"/>
    <dgm:cxn modelId="{765C7F99-889D-4170-9BCD-B5ECE3A1224C}" type="presParOf" srcId="{8AC25EA4-4893-4316-8447-22DC55B0A4A3}" destId="{E10C1BC4-3D1D-4A88-A815-287B16DE473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297B1A-703A-48C8-AB94-3A4524C437DF}"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7EEB6DA2-1D1D-426C-B41B-ECCD33D1531C}">
      <dgm:prSet/>
      <dgm:spPr/>
      <dgm:t>
        <a:bodyPr/>
        <a:lstStyle/>
        <a:p>
          <a:r>
            <a:rPr lang="en-CA"/>
            <a:t>Use Your Network-</a:t>
          </a:r>
          <a:br>
            <a:rPr lang="en-CA"/>
          </a:br>
          <a:r>
            <a:rPr lang="en-CA"/>
            <a:t> Ask friends and family to be your clients—educate them on why dental hygiene matters!</a:t>
          </a:r>
          <a:endParaRPr lang="en-US"/>
        </a:p>
      </dgm:t>
    </dgm:pt>
    <dgm:pt modelId="{61D86BAF-F364-47F3-AF63-F74CE7B24FF1}" type="parTrans" cxnId="{3E1FD1A2-70E6-45A9-9DA7-A9718DF9AC78}">
      <dgm:prSet/>
      <dgm:spPr/>
      <dgm:t>
        <a:bodyPr/>
        <a:lstStyle/>
        <a:p>
          <a:endParaRPr lang="en-US"/>
        </a:p>
      </dgm:t>
    </dgm:pt>
    <dgm:pt modelId="{CE9207CE-2E1E-4D70-86D4-2232E79ECB01}" type="sibTrans" cxnId="{3E1FD1A2-70E6-45A9-9DA7-A9718DF9AC78}">
      <dgm:prSet phldrT="1" phldr="0"/>
      <dgm:spPr/>
      <dgm:t>
        <a:bodyPr/>
        <a:lstStyle/>
        <a:p>
          <a:r>
            <a:rPr lang="en-US"/>
            <a:t>1</a:t>
          </a:r>
        </a:p>
      </dgm:t>
    </dgm:pt>
    <dgm:pt modelId="{6401726B-F631-4572-955B-EAC710B12298}">
      <dgm:prSet/>
      <dgm:spPr/>
      <dgm:t>
        <a:bodyPr/>
        <a:lstStyle/>
        <a:p>
          <a:r>
            <a:rPr lang="en-CA"/>
            <a:t>Listen and Comfort</a:t>
          </a:r>
          <a:br>
            <a:rPr lang="en-CA"/>
          </a:br>
          <a:r>
            <a:rPr lang="en-CA"/>
            <a:t> Listen to clients, acknowledge their concerns, and offer breaks if needed to keep them comfortable and relaxed.</a:t>
          </a:r>
          <a:endParaRPr lang="en-US"/>
        </a:p>
      </dgm:t>
    </dgm:pt>
    <dgm:pt modelId="{76438929-A925-49FB-9E75-8CDA2AAB0B72}" type="parTrans" cxnId="{2F4D5D5F-E31D-40C1-9FF3-401EF07DD564}">
      <dgm:prSet/>
      <dgm:spPr/>
      <dgm:t>
        <a:bodyPr/>
        <a:lstStyle/>
        <a:p>
          <a:endParaRPr lang="en-US"/>
        </a:p>
      </dgm:t>
    </dgm:pt>
    <dgm:pt modelId="{4EA0AECB-1B9E-40C6-8FC8-39551A69A81A}" type="sibTrans" cxnId="{2F4D5D5F-E31D-40C1-9FF3-401EF07DD564}">
      <dgm:prSet phldrT="2" phldr="0"/>
      <dgm:spPr/>
      <dgm:t>
        <a:bodyPr/>
        <a:lstStyle/>
        <a:p>
          <a:r>
            <a:rPr lang="en-US"/>
            <a:t>2</a:t>
          </a:r>
        </a:p>
      </dgm:t>
    </dgm:pt>
    <dgm:pt modelId="{EDB4B635-9A4D-4731-9678-8F0867F434FA}">
      <dgm:prSet/>
      <dgm:spPr/>
      <dgm:t>
        <a:bodyPr/>
        <a:lstStyle/>
        <a:p>
          <a:r>
            <a:rPr lang="en-CA"/>
            <a:t>Stay Organized</a:t>
          </a:r>
          <a:br>
            <a:rPr lang="en-CA"/>
          </a:br>
          <a:r>
            <a:rPr lang="en-CA"/>
            <a:t> Plan ahead, book early, and always have a backup client ready. </a:t>
          </a:r>
          <a:endParaRPr lang="en-US"/>
        </a:p>
      </dgm:t>
    </dgm:pt>
    <dgm:pt modelId="{E80885D1-E4FF-413F-9D0B-0F97079D388B}" type="parTrans" cxnId="{9532D9F9-0258-416F-B57E-CAF0AA52808C}">
      <dgm:prSet/>
      <dgm:spPr/>
      <dgm:t>
        <a:bodyPr/>
        <a:lstStyle/>
        <a:p>
          <a:endParaRPr lang="en-US"/>
        </a:p>
      </dgm:t>
    </dgm:pt>
    <dgm:pt modelId="{91563FC4-F3FD-458D-BC03-200DC796DF16}" type="sibTrans" cxnId="{9532D9F9-0258-416F-B57E-CAF0AA52808C}">
      <dgm:prSet phldrT="3" phldr="0"/>
      <dgm:spPr/>
      <dgm:t>
        <a:bodyPr/>
        <a:lstStyle/>
        <a:p>
          <a:r>
            <a:rPr lang="en-US"/>
            <a:t>3</a:t>
          </a:r>
        </a:p>
      </dgm:t>
    </dgm:pt>
    <dgm:pt modelId="{496D10AF-5E81-D946-81DA-945D5C529377}" type="pres">
      <dgm:prSet presAssocID="{E1297B1A-703A-48C8-AB94-3A4524C437DF}" presName="Name0" presStyleCnt="0">
        <dgm:presLayoutVars>
          <dgm:animLvl val="lvl"/>
          <dgm:resizeHandles val="exact"/>
        </dgm:presLayoutVars>
      </dgm:prSet>
      <dgm:spPr/>
    </dgm:pt>
    <dgm:pt modelId="{062868D6-638A-FC41-8DD5-50548D058990}" type="pres">
      <dgm:prSet presAssocID="{7EEB6DA2-1D1D-426C-B41B-ECCD33D1531C}" presName="compositeNode" presStyleCnt="0">
        <dgm:presLayoutVars>
          <dgm:bulletEnabled val="1"/>
        </dgm:presLayoutVars>
      </dgm:prSet>
      <dgm:spPr/>
    </dgm:pt>
    <dgm:pt modelId="{1F0E495B-6326-614E-B4CF-B6370F6AA565}" type="pres">
      <dgm:prSet presAssocID="{7EEB6DA2-1D1D-426C-B41B-ECCD33D1531C}" presName="bgRect" presStyleLbl="bgAccFollowNode1" presStyleIdx="0" presStyleCnt="3"/>
      <dgm:spPr/>
    </dgm:pt>
    <dgm:pt modelId="{9A1BEA03-EF10-534E-BE6B-26F54E00CA5F}" type="pres">
      <dgm:prSet presAssocID="{CE9207CE-2E1E-4D70-86D4-2232E79ECB01}" presName="sibTransNodeCircle" presStyleLbl="alignNode1" presStyleIdx="0" presStyleCnt="6">
        <dgm:presLayoutVars>
          <dgm:chMax val="0"/>
          <dgm:bulletEnabled/>
        </dgm:presLayoutVars>
      </dgm:prSet>
      <dgm:spPr/>
    </dgm:pt>
    <dgm:pt modelId="{BB4FEDA0-4EFE-1D49-B942-1FF37ECFD6C0}" type="pres">
      <dgm:prSet presAssocID="{7EEB6DA2-1D1D-426C-B41B-ECCD33D1531C}" presName="bottomLine" presStyleLbl="alignNode1" presStyleIdx="1" presStyleCnt="6">
        <dgm:presLayoutVars/>
      </dgm:prSet>
      <dgm:spPr/>
    </dgm:pt>
    <dgm:pt modelId="{4944D716-3179-3048-8189-2598863A8EBD}" type="pres">
      <dgm:prSet presAssocID="{7EEB6DA2-1D1D-426C-B41B-ECCD33D1531C}" presName="nodeText" presStyleLbl="bgAccFollowNode1" presStyleIdx="0" presStyleCnt="3">
        <dgm:presLayoutVars>
          <dgm:bulletEnabled val="1"/>
        </dgm:presLayoutVars>
      </dgm:prSet>
      <dgm:spPr/>
    </dgm:pt>
    <dgm:pt modelId="{1FE96381-4C84-5D43-A8B5-46991DCBA47B}" type="pres">
      <dgm:prSet presAssocID="{CE9207CE-2E1E-4D70-86D4-2232E79ECB01}" presName="sibTrans" presStyleCnt="0"/>
      <dgm:spPr/>
    </dgm:pt>
    <dgm:pt modelId="{5647B861-883C-8D40-BE72-F60B2B5FA377}" type="pres">
      <dgm:prSet presAssocID="{6401726B-F631-4572-955B-EAC710B12298}" presName="compositeNode" presStyleCnt="0">
        <dgm:presLayoutVars>
          <dgm:bulletEnabled val="1"/>
        </dgm:presLayoutVars>
      </dgm:prSet>
      <dgm:spPr/>
    </dgm:pt>
    <dgm:pt modelId="{D8949C2C-47FF-9D4A-8B8C-FB226D55396D}" type="pres">
      <dgm:prSet presAssocID="{6401726B-F631-4572-955B-EAC710B12298}" presName="bgRect" presStyleLbl="bgAccFollowNode1" presStyleIdx="1" presStyleCnt="3"/>
      <dgm:spPr/>
    </dgm:pt>
    <dgm:pt modelId="{E45F87D0-CDAE-8348-BC7A-F96FB7C92C42}" type="pres">
      <dgm:prSet presAssocID="{4EA0AECB-1B9E-40C6-8FC8-39551A69A81A}" presName="sibTransNodeCircle" presStyleLbl="alignNode1" presStyleIdx="2" presStyleCnt="6">
        <dgm:presLayoutVars>
          <dgm:chMax val="0"/>
          <dgm:bulletEnabled/>
        </dgm:presLayoutVars>
      </dgm:prSet>
      <dgm:spPr/>
    </dgm:pt>
    <dgm:pt modelId="{E35B6B9A-F3CD-3749-ACD9-632744BF8C87}" type="pres">
      <dgm:prSet presAssocID="{6401726B-F631-4572-955B-EAC710B12298}" presName="bottomLine" presStyleLbl="alignNode1" presStyleIdx="3" presStyleCnt="6">
        <dgm:presLayoutVars/>
      </dgm:prSet>
      <dgm:spPr/>
    </dgm:pt>
    <dgm:pt modelId="{C445EE61-770D-E342-AE35-16F0BE338635}" type="pres">
      <dgm:prSet presAssocID="{6401726B-F631-4572-955B-EAC710B12298}" presName="nodeText" presStyleLbl="bgAccFollowNode1" presStyleIdx="1" presStyleCnt="3">
        <dgm:presLayoutVars>
          <dgm:bulletEnabled val="1"/>
        </dgm:presLayoutVars>
      </dgm:prSet>
      <dgm:spPr/>
    </dgm:pt>
    <dgm:pt modelId="{13C92283-3D49-8349-8E0D-9568348D0284}" type="pres">
      <dgm:prSet presAssocID="{4EA0AECB-1B9E-40C6-8FC8-39551A69A81A}" presName="sibTrans" presStyleCnt="0"/>
      <dgm:spPr/>
    </dgm:pt>
    <dgm:pt modelId="{787F8F50-CE06-6640-9F78-340467D28AA8}" type="pres">
      <dgm:prSet presAssocID="{EDB4B635-9A4D-4731-9678-8F0867F434FA}" presName="compositeNode" presStyleCnt="0">
        <dgm:presLayoutVars>
          <dgm:bulletEnabled val="1"/>
        </dgm:presLayoutVars>
      </dgm:prSet>
      <dgm:spPr/>
    </dgm:pt>
    <dgm:pt modelId="{D4B827C6-62BB-B444-8597-0BBC352789FA}" type="pres">
      <dgm:prSet presAssocID="{EDB4B635-9A4D-4731-9678-8F0867F434FA}" presName="bgRect" presStyleLbl="bgAccFollowNode1" presStyleIdx="2" presStyleCnt="3"/>
      <dgm:spPr/>
    </dgm:pt>
    <dgm:pt modelId="{B33580A9-71FD-0049-954E-098E6B68CD55}" type="pres">
      <dgm:prSet presAssocID="{91563FC4-F3FD-458D-BC03-200DC796DF16}" presName="sibTransNodeCircle" presStyleLbl="alignNode1" presStyleIdx="4" presStyleCnt="6">
        <dgm:presLayoutVars>
          <dgm:chMax val="0"/>
          <dgm:bulletEnabled/>
        </dgm:presLayoutVars>
      </dgm:prSet>
      <dgm:spPr/>
    </dgm:pt>
    <dgm:pt modelId="{52A20BFA-6A73-3847-BEB0-7BC5BD827A46}" type="pres">
      <dgm:prSet presAssocID="{EDB4B635-9A4D-4731-9678-8F0867F434FA}" presName="bottomLine" presStyleLbl="alignNode1" presStyleIdx="5" presStyleCnt="6">
        <dgm:presLayoutVars/>
      </dgm:prSet>
      <dgm:spPr/>
    </dgm:pt>
    <dgm:pt modelId="{BB0DA536-30B5-1240-90D0-91545151ABB4}" type="pres">
      <dgm:prSet presAssocID="{EDB4B635-9A4D-4731-9678-8F0867F434FA}" presName="nodeText" presStyleLbl="bgAccFollowNode1" presStyleIdx="2" presStyleCnt="3">
        <dgm:presLayoutVars>
          <dgm:bulletEnabled val="1"/>
        </dgm:presLayoutVars>
      </dgm:prSet>
      <dgm:spPr/>
    </dgm:pt>
  </dgm:ptLst>
  <dgm:cxnLst>
    <dgm:cxn modelId="{D2AD953F-595D-DC4B-B495-2457A4AE8F81}" type="presOf" srcId="{91563FC4-F3FD-458D-BC03-200DC796DF16}" destId="{B33580A9-71FD-0049-954E-098E6B68CD55}" srcOrd="0" destOrd="0" presId="urn:microsoft.com/office/officeart/2016/7/layout/BasicLinearProcessNumbered"/>
    <dgm:cxn modelId="{2F4D5D5F-E31D-40C1-9FF3-401EF07DD564}" srcId="{E1297B1A-703A-48C8-AB94-3A4524C437DF}" destId="{6401726B-F631-4572-955B-EAC710B12298}" srcOrd="1" destOrd="0" parTransId="{76438929-A925-49FB-9E75-8CDA2AAB0B72}" sibTransId="{4EA0AECB-1B9E-40C6-8FC8-39551A69A81A}"/>
    <dgm:cxn modelId="{D86EC871-DC3E-1D40-8DC2-7D62170A1E02}" type="presOf" srcId="{E1297B1A-703A-48C8-AB94-3A4524C437DF}" destId="{496D10AF-5E81-D946-81DA-945D5C529377}" srcOrd="0" destOrd="0" presId="urn:microsoft.com/office/officeart/2016/7/layout/BasicLinearProcessNumbered"/>
    <dgm:cxn modelId="{2691F577-590A-1247-8B79-32014BFD90AA}" type="presOf" srcId="{7EEB6DA2-1D1D-426C-B41B-ECCD33D1531C}" destId="{1F0E495B-6326-614E-B4CF-B6370F6AA565}" srcOrd="0" destOrd="0" presId="urn:microsoft.com/office/officeart/2016/7/layout/BasicLinearProcessNumbered"/>
    <dgm:cxn modelId="{0791BC7E-E9BF-104F-998B-C6B69A1BFFF0}" type="presOf" srcId="{CE9207CE-2E1E-4D70-86D4-2232E79ECB01}" destId="{9A1BEA03-EF10-534E-BE6B-26F54E00CA5F}" srcOrd="0" destOrd="0" presId="urn:microsoft.com/office/officeart/2016/7/layout/BasicLinearProcessNumbered"/>
    <dgm:cxn modelId="{53FB3A97-2CE4-044B-A0C2-537D84505ECC}" type="presOf" srcId="{4EA0AECB-1B9E-40C6-8FC8-39551A69A81A}" destId="{E45F87D0-CDAE-8348-BC7A-F96FB7C92C42}" srcOrd="0" destOrd="0" presId="urn:microsoft.com/office/officeart/2016/7/layout/BasicLinearProcessNumbered"/>
    <dgm:cxn modelId="{EBCA41A1-4899-A94A-950B-0523946C7CB5}" type="presOf" srcId="{6401726B-F631-4572-955B-EAC710B12298}" destId="{C445EE61-770D-E342-AE35-16F0BE338635}" srcOrd="1" destOrd="0" presId="urn:microsoft.com/office/officeart/2016/7/layout/BasicLinearProcessNumbered"/>
    <dgm:cxn modelId="{CA29B1A2-142C-0644-B316-C30E9E02DB57}" type="presOf" srcId="{7EEB6DA2-1D1D-426C-B41B-ECCD33D1531C}" destId="{4944D716-3179-3048-8189-2598863A8EBD}" srcOrd="1" destOrd="0" presId="urn:microsoft.com/office/officeart/2016/7/layout/BasicLinearProcessNumbered"/>
    <dgm:cxn modelId="{3E1FD1A2-70E6-45A9-9DA7-A9718DF9AC78}" srcId="{E1297B1A-703A-48C8-AB94-3A4524C437DF}" destId="{7EEB6DA2-1D1D-426C-B41B-ECCD33D1531C}" srcOrd="0" destOrd="0" parTransId="{61D86BAF-F364-47F3-AF63-F74CE7B24FF1}" sibTransId="{CE9207CE-2E1E-4D70-86D4-2232E79ECB01}"/>
    <dgm:cxn modelId="{F7AC3BBB-79BD-C942-AFDF-71F18115C0BC}" type="presOf" srcId="{EDB4B635-9A4D-4731-9678-8F0867F434FA}" destId="{BB0DA536-30B5-1240-90D0-91545151ABB4}" srcOrd="1" destOrd="0" presId="urn:microsoft.com/office/officeart/2016/7/layout/BasicLinearProcessNumbered"/>
    <dgm:cxn modelId="{DBC450F2-7FE1-6944-8BFA-F55F4544D249}" type="presOf" srcId="{6401726B-F631-4572-955B-EAC710B12298}" destId="{D8949C2C-47FF-9D4A-8B8C-FB226D55396D}" srcOrd="0" destOrd="0" presId="urn:microsoft.com/office/officeart/2016/7/layout/BasicLinearProcessNumbered"/>
    <dgm:cxn modelId="{9623E9F4-631C-6749-B1EC-CF0FC52973C8}" type="presOf" srcId="{EDB4B635-9A4D-4731-9678-8F0867F434FA}" destId="{D4B827C6-62BB-B444-8597-0BBC352789FA}" srcOrd="0" destOrd="0" presId="urn:microsoft.com/office/officeart/2016/7/layout/BasicLinearProcessNumbered"/>
    <dgm:cxn modelId="{9532D9F9-0258-416F-B57E-CAF0AA52808C}" srcId="{E1297B1A-703A-48C8-AB94-3A4524C437DF}" destId="{EDB4B635-9A4D-4731-9678-8F0867F434FA}" srcOrd="2" destOrd="0" parTransId="{E80885D1-E4FF-413F-9D0B-0F97079D388B}" sibTransId="{91563FC4-F3FD-458D-BC03-200DC796DF16}"/>
    <dgm:cxn modelId="{3AFBA131-3E19-7C45-973A-EC949FBE2DC4}" type="presParOf" srcId="{496D10AF-5E81-D946-81DA-945D5C529377}" destId="{062868D6-638A-FC41-8DD5-50548D058990}" srcOrd="0" destOrd="0" presId="urn:microsoft.com/office/officeart/2016/7/layout/BasicLinearProcessNumbered"/>
    <dgm:cxn modelId="{1AB9B15B-7F79-BE48-BA14-2DBE34A6C1DF}" type="presParOf" srcId="{062868D6-638A-FC41-8DD5-50548D058990}" destId="{1F0E495B-6326-614E-B4CF-B6370F6AA565}" srcOrd="0" destOrd="0" presId="urn:microsoft.com/office/officeart/2016/7/layout/BasicLinearProcessNumbered"/>
    <dgm:cxn modelId="{403BAA66-49EA-B848-B136-F5A5660EFD97}" type="presParOf" srcId="{062868D6-638A-FC41-8DD5-50548D058990}" destId="{9A1BEA03-EF10-534E-BE6B-26F54E00CA5F}" srcOrd="1" destOrd="0" presId="urn:microsoft.com/office/officeart/2016/7/layout/BasicLinearProcessNumbered"/>
    <dgm:cxn modelId="{66E6179B-EFAC-734E-A58E-6D91D16C5102}" type="presParOf" srcId="{062868D6-638A-FC41-8DD5-50548D058990}" destId="{BB4FEDA0-4EFE-1D49-B942-1FF37ECFD6C0}" srcOrd="2" destOrd="0" presId="urn:microsoft.com/office/officeart/2016/7/layout/BasicLinearProcessNumbered"/>
    <dgm:cxn modelId="{4477B9A9-3FE1-2847-B717-81822FC15505}" type="presParOf" srcId="{062868D6-638A-FC41-8DD5-50548D058990}" destId="{4944D716-3179-3048-8189-2598863A8EBD}" srcOrd="3" destOrd="0" presId="urn:microsoft.com/office/officeart/2016/7/layout/BasicLinearProcessNumbered"/>
    <dgm:cxn modelId="{89A84F2D-B023-7949-AC30-44BFAF235BA5}" type="presParOf" srcId="{496D10AF-5E81-D946-81DA-945D5C529377}" destId="{1FE96381-4C84-5D43-A8B5-46991DCBA47B}" srcOrd="1" destOrd="0" presId="urn:microsoft.com/office/officeart/2016/7/layout/BasicLinearProcessNumbered"/>
    <dgm:cxn modelId="{917ACBDD-990C-C449-8AB3-5D0C7F93A237}" type="presParOf" srcId="{496D10AF-5E81-D946-81DA-945D5C529377}" destId="{5647B861-883C-8D40-BE72-F60B2B5FA377}" srcOrd="2" destOrd="0" presId="urn:microsoft.com/office/officeart/2016/7/layout/BasicLinearProcessNumbered"/>
    <dgm:cxn modelId="{A6DC8B54-20F4-FC4F-B705-49D4981FB41B}" type="presParOf" srcId="{5647B861-883C-8D40-BE72-F60B2B5FA377}" destId="{D8949C2C-47FF-9D4A-8B8C-FB226D55396D}" srcOrd="0" destOrd="0" presId="urn:microsoft.com/office/officeart/2016/7/layout/BasicLinearProcessNumbered"/>
    <dgm:cxn modelId="{66EE99B0-19BB-D946-8C23-1C6F01D9ECAC}" type="presParOf" srcId="{5647B861-883C-8D40-BE72-F60B2B5FA377}" destId="{E45F87D0-CDAE-8348-BC7A-F96FB7C92C42}" srcOrd="1" destOrd="0" presId="urn:microsoft.com/office/officeart/2016/7/layout/BasicLinearProcessNumbered"/>
    <dgm:cxn modelId="{B4A45310-767C-404D-8EC9-568029A2A2B6}" type="presParOf" srcId="{5647B861-883C-8D40-BE72-F60B2B5FA377}" destId="{E35B6B9A-F3CD-3749-ACD9-632744BF8C87}" srcOrd="2" destOrd="0" presId="urn:microsoft.com/office/officeart/2016/7/layout/BasicLinearProcessNumbered"/>
    <dgm:cxn modelId="{E735B973-149B-144F-A54F-2243C6747629}" type="presParOf" srcId="{5647B861-883C-8D40-BE72-F60B2B5FA377}" destId="{C445EE61-770D-E342-AE35-16F0BE338635}" srcOrd="3" destOrd="0" presId="urn:microsoft.com/office/officeart/2016/7/layout/BasicLinearProcessNumbered"/>
    <dgm:cxn modelId="{D0191090-21A2-5140-9CF0-0CDAE09D925A}" type="presParOf" srcId="{496D10AF-5E81-D946-81DA-945D5C529377}" destId="{13C92283-3D49-8349-8E0D-9568348D0284}" srcOrd="3" destOrd="0" presId="urn:microsoft.com/office/officeart/2016/7/layout/BasicLinearProcessNumbered"/>
    <dgm:cxn modelId="{E546CF1D-B0EE-3B4C-A27D-9D997F7ED83C}" type="presParOf" srcId="{496D10AF-5E81-D946-81DA-945D5C529377}" destId="{787F8F50-CE06-6640-9F78-340467D28AA8}" srcOrd="4" destOrd="0" presId="urn:microsoft.com/office/officeart/2016/7/layout/BasicLinearProcessNumbered"/>
    <dgm:cxn modelId="{A8BA6E0A-AD31-9A4D-A33D-3B02757F8959}" type="presParOf" srcId="{787F8F50-CE06-6640-9F78-340467D28AA8}" destId="{D4B827C6-62BB-B444-8597-0BBC352789FA}" srcOrd="0" destOrd="0" presId="urn:microsoft.com/office/officeart/2016/7/layout/BasicLinearProcessNumbered"/>
    <dgm:cxn modelId="{0FD131F8-7E74-494F-8FD3-23C365AE1EF6}" type="presParOf" srcId="{787F8F50-CE06-6640-9F78-340467D28AA8}" destId="{B33580A9-71FD-0049-954E-098E6B68CD55}" srcOrd="1" destOrd="0" presId="urn:microsoft.com/office/officeart/2016/7/layout/BasicLinearProcessNumbered"/>
    <dgm:cxn modelId="{6AFA830D-1736-D34B-B632-399F44D711BD}" type="presParOf" srcId="{787F8F50-CE06-6640-9F78-340467D28AA8}" destId="{52A20BFA-6A73-3847-BEB0-7BC5BD827A46}" srcOrd="2" destOrd="0" presId="urn:microsoft.com/office/officeart/2016/7/layout/BasicLinearProcessNumbered"/>
    <dgm:cxn modelId="{CFB76D35-DEFD-C144-9AE3-5B50D0F2D262}" type="presParOf" srcId="{787F8F50-CE06-6640-9F78-340467D28AA8}" destId="{BB0DA536-30B5-1240-90D0-91545151ABB4}"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5C9048-703C-426F-92E5-8702E16C04E9}"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3FE2DF89-1B6C-4AFC-BD83-591645DD11BE}">
      <dgm:prSet/>
      <dgm:spPr/>
      <dgm:t>
        <a:bodyPr/>
        <a:lstStyle/>
        <a:p>
          <a:r>
            <a:rPr lang="en-CA"/>
            <a:t>Posted online: Facebook, Kijiji, Next-door app</a:t>
          </a:r>
          <a:endParaRPr lang="en-US"/>
        </a:p>
      </dgm:t>
    </dgm:pt>
    <dgm:pt modelId="{1EF34F93-A70B-41FC-B102-B7753C554106}" type="parTrans" cxnId="{DE5CEE51-23C2-45D7-BE96-0BA8AC17445A}">
      <dgm:prSet/>
      <dgm:spPr/>
      <dgm:t>
        <a:bodyPr/>
        <a:lstStyle/>
        <a:p>
          <a:endParaRPr lang="en-US"/>
        </a:p>
      </dgm:t>
    </dgm:pt>
    <dgm:pt modelId="{FA6C542C-3074-402A-8E2D-1F0CE800D18E}" type="sibTrans" cxnId="{DE5CEE51-23C2-45D7-BE96-0BA8AC17445A}">
      <dgm:prSet/>
      <dgm:spPr/>
      <dgm:t>
        <a:bodyPr/>
        <a:lstStyle/>
        <a:p>
          <a:endParaRPr lang="en-US"/>
        </a:p>
      </dgm:t>
    </dgm:pt>
    <dgm:pt modelId="{B0567A23-9B1D-4A94-B461-A27BB8BFBAB7}">
      <dgm:prSet/>
      <dgm:spPr/>
      <dgm:t>
        <a:bodyPr/>
        <a:lstStyle/>
        <a:p>
          <a:r>
            <a:rPr lang="en-CA"/>
            <a:t>Became friends with group before who often passed on clients</a:t>
          </a:r>
          <a:endParaRPr lang="en-US"/>
        </a:p>
      </dgm:t>
    </dgm:pt>
    <dgm:pt modelId="{D820968E-12B9-47AD-90B2-CA8D2BD53EEA}" type="parTrans" cxnId="{8C08E831-2CD2-4C16-8BC2-0D71CB85D05B}">
      <dgm:prSet/>
      <dgm:spPr/>
      <dgm:t>
        <a:bodyPr/>
        <a:lstStyle/>
        <a:p>
          <a:endParaRPr lang="en-US"/>
        </a:p>
      </dgm:t>
    </dgm:pt>
    <dgm:pt modelId="{7F706193-6A0A-4104-9EED-98545575020C}" type="sibTrans" cxnId="{8C08E831-2CD2-4C16-8BC2-0D71CB85D05B}">
      <dgm:prSet/>
      <dgm:spPr/>
      <dgm:t>
        <a:bodyPr/>
        <a:lstStyle/>
        <a:p>
          <a:endParaRPr lang="en-US"/>
        </a:p>
      </dgm:t>
    </dgm:pt>
    <dgm:pt modelId="{59D2C562-80B8-4940-B12A-7ED6EE71BA19}">
      <dgm:prSet/>
      <dgm:spPr/>
      <dgm:t>
        <a:bodyPr/>
        <a:lstStyle/>
        <a:p>
          <a:r>
            <a:rPr lang="en-CA"/>
            <a:t>Made posters and business cards, dropped off at local businesses</a:t>
          </a:r>
          <a:endParaRPr lang="en-US"/>
        </a:p>
      </dgm:t>
    </dgm:pt>
    <dgm:pt modelId="{FC961C76-21B9-4E90-88B4-1996A4C75435}" type="parTrans" cxnId="{E224CAF7-FE4E-474B-8C0E-16B9FB40EF13}">
      <dgm:prSet/>
      <dgm:spPr/>
      <dgm:t>
        <a:bodyPr/>
        <a:lstStyle/>
        <a:p>
          <a:endParaRPr lang="en-US"/>
        </a:p>
      </dgm:t>
    </dgm:pt>
    <dgm:pt modelId="{83237DE8-5813-422E-B4CD-9CE66127FBC2}" type="sibTrans" cxnId="{E224CAF7-FE4E-474B-8C0E-16B9FB40EF13}">
      <dgm:prSet/>
      <dgm:spPr/>
      <dgm:t>
        <a:bodyPr/>
        <a:lstStyle/>
        <a:p>
          <a:endParaRPr lang="en-US"/>
        </a:p>
      </dgm:t>
    </dgm:pt>
    <dgm:pt modelId="{8CF8725F-CF80-4863-8908-1309C30B257E}">
      <dgm:prSet/>
      <dgm:spPr/>
      <dgm:t>
        <a:bodyPr/>
        <a:lstStyle/>
        <a:p>
          <a:r>
            <a:rPr lang="en-CA"/>
            <a:t>Approached people in person</a:t>
          </a:r>
          <a:endParaRPr lang="en-US"/>
        </a:p>
      </dgm:t>
    </dgm:pt>
    <dgm:pt modelId="{50CDE736-8BE4-47E9-96C0-E6CDE1C1C9BD}" type="parTrans" cxnId="{24192388-4096-46DD-9575-AA84BBFDEB44}">
      <dgm:prSet/>
      <dgm:spPr/>
      <dgm:t>
        <a:bodyPr/>
        <a:lstStyle/>
        <a:p>
          <a:endParaRPr lang="en-US"/>
        </a:p>
      </dgm:t>
    </dgm:pt>
    <dgm:pt modelId="{9D79FA91-0A30-407B-B4E1-D019783FBF58}" type="sibTrans" cxnId="{24192388-4096-46DD-9575-AA84BBFDEB44}">
      <dgm:prSet/>
      <dgm:spPr/>
      <dgm:t>
        <a:bodyPr/>
        <a:lstStyle/>
        <a:p>
          <a:endParaRPr lang="en-US"/>
        </a:p>
      </dgm:t>
    </dgm:pt>
    <dgm:pt modelId="{AF328C52-CAA3-44EB-990D-087CF9CE82AA}">
      <dgm:prSet/>
      <dgm:spPr/>
      <dgm:t>
        <a:bodyPr/>
        <a:lstStyle/>
        <a:p>
          <a:r>
            <a:rPr lang="en-CA"/>
            <a:t>Lots of clients from work</a:t>
          </a:r>
          <a:endParaRPr lang="en-US"/>
        </a:p>
      </dgm:t>
    </dgm:pt>
    <dgm:pt modelId="{978B019C-4694-4170-9A93-895BDFB1268B}" type="parTrans" cxnId="{830E7E81-9BA0-4A54-A75E-DF4DF9C70820}">
      <dgm:prSet/>
      <dgm:spPr/>
      <dgm:t>
        <a:bodyPr/>
        <a:lstStyle/>
        <a:p>
          <a:endParaRPr lang="en-US"/>
        </a:p>
      </dgm:t>
    </dgm:pt>
    <dgm:pt modelId="{089AB376-0175-484C-B05E-4A663E6DA487}" type="sibTrans" cxnId="{830E7E81-9BA0-4A54-A75E-DF4DF9C70820}">
      <dgm:prSet/>
      <dgm:spPr/>
      <dgm:t>
        <a:bodyPr/>
        <a:lstStyle/>
        <a:p>
          <a:endParaRPr lang="en-US"/>
        </a:p>
      </dgm:t>
    </dgm:pt>
    <dgm:pt modelId="{3493045A-3C8E-DC4F-AE7A-6FCB408FF29D}" type="pres">
      <dgm:prSet presAssocID="{365C9048-703C-426F-92E5-8702E16C04E9}" presName="diagram" presStyleCnt="0">
        <dgm:presLayoutVars>
          <dgm:dir/>
          <dgm:resizeHandles val="exact"/>
        </dgm:presLayoutVars>
      </dgm:prSet>
      <dgm:spPr/>
    </dgm:pt>
    <dgm:pt modelId="{ED76762E-BCDE-1B43-B38C-829502862DB4}" type="pres">
      <dgm:prSet presAssocID="{3FE2DF89-1B6C-4AFC-BD83-591645DD11BE}" presName="node" presStyleLbl="node1" presStyleIdx="0" presStyleCnt="5">
        <dgm:presLayoutVars>
          <dgm:bulletEnabled val="1"/>
        </dgm:presLayoutVars>
      </dgm:prSet>
      <dgm:spPr/>
    </dgm:pt>
    <dgm:pt modelId="{E8911918-E24A-4E4B-9E6A-65AF93EFF10E}" type="pres">
      <dgm:prSet presAssocID="{FA6C542C-3074-402A-8E2D-1F0CE800D18E}" presName="sibTrans" presStyleCnt="0"/>
      <dgm:spPr/>
    </dgm:pt>
    <dgm:pt modelId="{D04CC0E6-9C15-2048-8029-A253F0039B45}" type="pres">
      <dgm:prSet presAssocID="{B0567A23-9B1D-4A94-B461-A27BB8BFBAB7}" presName="node" presStyleLbl="node1" presStyleIdx="1" presStyleCnt="5">
        <dgm:presLayoutVars>
          <dgm:bulletEnabled val="1"/>
        </dgm:presLayoutVars>
      </dgm:prSet>
      <dgm:spPr/>
    </dgm:pt>
    <dgm:pt modelId="{73C93C73-542E-A74A-B476-2C8B87A66514}" type="pres">
      <dgm:prSet presAssocID="{7F706193-6A0A-4104-9EED-98545575020C}" presName="sibTrans" presStyleCnt="0"/>
      <dgm:spPr/>
    </dgm:pt>
    <dgm:pt modelId="{3BB7B236-A907-824F-8EF2-AAAC4668F692}" type="pres">
      <dgm:prSet presAssocID="{59D2C562-80B8-4940-B12A-7ED6EE71BA19}" presName="node" presStyleLbl="node1" presStyleIdx="2" presStyleCnt="5">
        <dgm:presLayoutVars>
          <dgm:bulletEnabled val="1"/>
        </dgm:presLayoutVars>
      </dgm:prSet>
      <dgm:spPr/>
    </dgm:pt>
    <dgm:pt modelId="{31F072A4-FD51-1042-8462-20B205A902B7}" type="pres">
      <dgm:prSet presAssocID="{83237DE8-5813-422E-B4CD-9CE66127FBC2}" presName="sibTrans" presStyleCnt="0"/>
      <dgm:spPr/>
    </dgm:pt>
    <dgm:pt modelId="{D049181D-8299-7B49-9824-3789DC047E2F}" type="pres">
      <dgm:prSet presAssocID="{8CF8725F-CF80-4863-8908-1309C30B257E}" presName="node" presStyleLbl="node1" presStyleIdx="3" presStyleCnt="5">
        <dgm:presLayoutVars>
          <dgm:bulletEnabled val="1"/>
        </dgm:presLayoutVars>
      </dgm:prSet>
      <dgm:spPr/>
    </dgm:pt>
    <dgm:pt modelId="{38EB6D17-68E0-B240-B2CA-744FB57757A5}" type="pres">
      <dgm:prSet presAssocID="{9D79FA91-0A30-407B-B4E1-D019783FBF58}" presName="sibTrans" presStyleCnt="0"/>
      <dgm:spPr/>
    </dgm:pt>
    <dgm:pt modelId="{C7B697CA-6A2E-EB4D-BDA9-A476E24C786B}" type="pres">
      <dgm:prSet presAssocID="{AF328C52-CAA3-44EB-990D-087CF9CE82AA}" presName="node" presStyleLbl="node1" presStyleIdx="4" presStyleCnt="5">
        <dgm:presLayoutVars>
          <dgm:bulletEnabled val="1"/>
        </dgm:presLayoutVars>
      </dgm:prSet>
      <dgm:spPr/>
    </dgm:pt>
  </dgm:ptLst>
  <dgm:cxnLst>
    <dgm:cxn modelId="{6C6A1220-DE56-3D4E-BAF6-08C6FD1ADA28}" type="presOf" srcId="{AF328C52-CAA3-44EB-990D-087CF9CE82AA}" destId="{C7B697CA-6A2E-EB4D-BDA9-A476E24C786B}" srcOrd="0" destOrd="0" presId="urn:microsoft.com/office/officeart/2005/8/layout/default"/>
    <dgm:cxn modelId="{8C08E831-2CD2-4C16-8BC2-0D71CB85D05B}" srcId="{365C9048-703C-426F-92E5-8702E16C04E9}" destId="{B0567A23-9B1D-4A94-B461-A27BB8BFBAB7}" srcOrd="1" destOrd="0" parTransId="{D820968E-12B9-47AD-90B2-CA8D2BD53EEA}" sibTransId="{7F706193-6A0A-4104-9EED-98545575020C}"/>
    <dgm:cxn modelId="{CCEB6E4D-B0B4-BF42-AB85-31180BAAF978}" type="presOf" srcId="{B0567A23-9B1D-4A94-B461-A27BB8BFBAB7}" destId="{D04CC0E6-9C15-2048-8029-A253F0039B45}" srcOrd="0" destOrd="0" presId="urn:microsoft.com/office/officeart/2005/8/layout/default"/>
    <dgm:cxn modelId="{DE5CEE51-23C2-45D7-BE96-0BA8AC17445A}" srcId="{365C9048-703C-426F-92E5-8702E16C04E9}" destId="{3FE2DF89-1B6C-4AFC-BD83-591645DD11BE}" srcOrd="0" destOrd="0" parTransId="{1EF34F93-A70B-41FC-B102-B7753C554106}" sibTransId="{FA6C542C-3074-402A-8E2D-1F0CE800D18E}"/>
    <dgm:cxn modelId="{E09CC152-BF2F-EA48-BEB1-A5A1C6919335}" type="presOf" srcId="{59D2C562-80B8-4940-B12A-7ED6EE71BA19}" destId="{3BB7B236-A907-824F-8EF2-AAAC4668F692}" srcOrd="0" destOrd="0" presId="urn:microsoft.com/office/officeart/2005/8/layout/default"/>
    <dgm:cxn modelId="{D700F774-CEC5-0648-A9BC-A5F73E55E07E}" type="presOf" srcId="{365C9048-703C-426F-92E5-8702E16C04E9}" destId="{3493045A-3C8E-DC4F-AE7A-6FCB408FF29D}" srcOrd="0" destOrd="0" presId="urn:microsoft.com/office/officeart/2005/8/layout/default"/>
    <dgm:cxn modelId="{830E7E81-9BA0-4A54-A75E-DF4DF9C70820}" srcId="{365C9048-703C-426F-92E5-8702E16C04E9}" destId="{AF328C52-CAA3-44EB-990D-087CF9CE82AA}" srcOrd="4" destOrd="0" parTransId="{978B019C-4694-4170-9A93-895BDFB1268B}" sibTransId="{089AB376-0175-484C-B05E-4A663E6DA487}"/>
    <dgm:cxn modelId="{24192388-4096-46DD-9575-AA84BBFDEB44}" srcId="{365C9048-703C-426F-92E5-8702E16C04E9}" destId="{8CF8725F-CF80-4863-8908-1309C30B257E}" srcOrd="3" destOrd="0" parTransId="{50CDE736-8BE4-47E9-96C0-E6CDE1C1C9BD}" sibTransId="{9D79FA91-0A30-407B-B4E1-D019783FBF58}"/>
    <dgm:cxn modelId="{40F39F95-0046-FC42-B8C7-4B7446AA279D}" type="presOf" srcId="{8CF8725F-CF80-4863-8908-1309C30B257E}" destId="{D049181D-8299-7B49-9824-3789DC047E2F}" srcOrd="0" destOrd="0" presId="urn:microsoft.com/office/officeart/2005/8/layout/default"/>
    <dgm:cxn modelId="{D91C76B2-9F7C-B049-AF63-ACA010581B3E}" type="presOf" srcId="{3FE2DF89-1B6C-4AFC-BD83-591645DD11BE}" destId="{ED76762E-BCDE-1B43-B38C-829502862DB4}" srcOrd="0" destOrd="0" presId="urn:microsoft.com/office/officeart/2005/8/layout/default"/>
    <dgm:cxn modelId="{E224CAF7-FE4E-474B-8C0E-16B9FB40EF13}" srcId="{365C9048-703C-426F-92E5-8702E16C04E9}" destId="{59D2C562-80B8-4940-B12A-7ED6EE71BA19}" srcOrd="2" destOrd="0" parTransId="{FC961C76-21B9-4E90-88B4-1996A4C75435}" sibTransId="{83237DE8-5813-422E-B4CD-9CE66127FBC2}"/>
    <dgm:cxn modelId="{38A6118D-BE84-7644-8DF7-37266DF083BA}" type="presParOf" srcId="{3493045A-3C8E-DC4F-AE7A-6FCB408FF29D}" destId="{ED76762E-BCDE-1B43-B38C-829502862DB4}" srcOrd="0" destOrd="0" presId="urn:microsoft.com/office/officeart/2005/8/layout/default"/>
    <dgm:cxn modelId="{015507D7-0573-6D45-89BE-B84D99E8BC75}" type="presParOf" srcId="{3493045A-3C8E-DC4F-AE7A-6FCB408FF29D}" destId="{E8911918-E24A-4E4B-9E6A-65AF93EFF10E}" srcOrd="1" destOrd="0" presId="urn:microsoft.com/office/officeart/2005/8/layout/default"/>
    <dgm:cxn modelId="{9C61E42C-B6C1-CC4E-9867-3D9D3C7D18CA}" type="presParOf" srcId="{3493045A-3C8E-DC4F-AE7A-6FCB408FF29D}" destId="{D04CC0E6-9C15-2048-8029-A253F0039B45}" srcOrd="2" destOrd="0" presId="urn:microsoft.com/office/officeart/2005/8/layout/default"/>
    <dgm:cxn modelId="{F382F6DE-473F-4C45-9492-D8A9ABA2D5F1}" type="presParOf" srcId="{3493045A-3C8E-DC4F-AE7A-6FCB408FF29D}" destId="{73C93C73-542E-A74A-B476-2C8B87A66514}" srcOrd="3" destOrd="0" presId="urn:microsoft.com/office/officeart/2005/8/layout/default"/>
    <dgm:cxn modelId="{731D37F0-4452-794F-9E99-30193988D714}" type="presParOf" srcId="{3493045A-3C8E-DC4F-AE7A-6FCB408FF29D}" destId="{3BB7B236-A907-824F-8EF2-AAAC4668F692}" srcOrd="4" destOrd="0" presId="urn:microsoft.com/office/officeart/2005/8/layout/default"/>
    <dgm:cxn modelId="{696F13BC-D6C9-7D4B-9850-FAA61E78DB64}" type="presParOf" srcId="{3493045A-3C8E-DC4F-AE7A-6FCB408FF29D}" destId="{31F072A4-FD51-1042-8462-20B205A902B7}" srcOrd="5" destOrd="0" presId="urn:microsoft.com/office/officeart/2005/8/layout/default"/>
    <dgm:cxn modelId="{BDCD3D2C-92FF-A245-B674-652FA18E0682}" type="presParOf" srcId="{3493045A-3C8E-DC4F-AE7A-6FCB408FF29D}" destId="{D049181D-8299-7B49-9824-3789DC047E2F}" srcOrd="6" destOrd="0" presId="urn:microsoft.com/office/officeart/2005/8/layout/default"/>
    <dgm:cxn modelId="{3B59A1DC-1263-ED4D-B0DE-053FF750A2C6}" type="presParOf" srcId="{3493045A-3C8E-DC4F-AE7A-6FCB408FF29D}" destId="{38EB6D17-68E0-B240-B2CA-744FB57757A5}" srcOrd="7" destOrd="0" presId="urn:microsoft.com/office/officeart/2005/8/layout/default"/>
    <dgm:cxn modelId="{2C3A4D01-040C-EC4E-A8DE-4FD11B54DD31}" type="presParOf" srcId="{3493045A-3C8E-DC4F-AE7A-6FCB408FF29D}" destId="{C7B697CA-6A2E-EB4D-BDA9-A476E24C786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82E445-0C12-44C4-883D-7DDCF0E8CF6C}" type="doc">
      <dgm:prSet loTypeId="urn:microsoft.com/office/officeart/2005/8/layout/process2" loCatId="process" qsTypeId="urn:microsoft.com/office/officeart/2005/8/quickstyle/simple1" qsCatId="simple" csTypeId="urn:microsoft.com/office/officeart/2005/8/colors/colorful1" csCatId="colorful"/>
      <dgm:spPr/>
      <dgm:t>
        <a:bodyPr/>
        <a:lstStyle/>
        <a:p>
          <a:endParaRPr lang="en-US"/>
        </a:p>
      </dgm:t>
    </dgm:pt>
    <dgm:pt modelId="{50F3959A-7402-4182-A091-9F6E69FCC511}">
      <dgm:prSet/>
      <dgm:spPr/>
      <dgm:t>
        <a:bodyPr/>
        <a:lstStyle/>
        <a:p>
          <a:r>
            <a:rPr lang="en-CA"/>
            <a:t>Went to local shelters</a:t>
          </a:r>
          <a:endParaRPr lang="en-US"/>
        </a:p>
      </dgm:t>
    </dgm:pt>
    <dgm:pt modelId="{82F06DC5-412C-47D2-B9D9-355B90E484A6}" type="parTrans" cxnId="{7E0EE8BA-052E-4530-89B9-3CCF3EE9D6D8}">
      <dgm:prSet/>
      <dgm:spPr/>
      <dgm:t>
        <a:bodyPr/>
        <a:lstStyle/>
        <a:p>
          <a:endParaRPr lang="en-US"/>
        </a:p>
      </dgm:t>
    </dgm:pt>
    <dgm:pt modelId="{F4DCB0E5-E393-4243-A40A-236856783BF8}" type="sibTrans" cxnId="{7E0EE8BA-052E-4530-89B9-3CCF3EE9D6D8}">
      <dgm:prSet/>
      <dgm:spPr/>
      <dgm:t>
        <a:bodyPr/>
        <a:lstStyle/>
        <a:p>
          <a:endParaRPr lang="en-US"/>
        </a:p>
      </dgm:t>
    </dgm:pt>
    <dgm:pt modelId="{FBD179FD-02E3-4AE6-A0FE-67F6C0626C16}">
      <dgm:prSet/>
      <dgm:spPr/>
      <dgm:t>
        <a:bodyPr/>
        <a:lstStyle/>
        <a:p>
          <a:r>
            <a:rPr lang="en-CA"/>
            <a:t>Mostly focused on the homeless population</a:t>
          </a:r>
          <a:endParaRPr lang="en-US"/>
        </a:p>
      </dgm:t>
    </dgm:pt>
    <dgm:pt modelId="{CBDAF378-C055-4ACE-8A35-4E4FA329E617}" type="parTrans" cxnId="{B7CCA881-FE9E-4635-BA8A-E2D0398A0457}">
      <dgm:prSet/>
      <dgm:spPr/>
      <dgm:t>
        <a:bodyPr/>
        <a:lstStyle/>
        <a:p>
          <a:endParaRPr lang="en-US"/>
        </a:p>
      </dgm:t>
    </dgm:pt>
    <dgm:pt modelId="{A96E6D95-E7EA-4143-B7E6-DD9E0DE2B7D9}" type="sibTrans" cxnId="{B7CCA881-FE9E-4635-BA8A-E2D0398A0457}">
      <dgm:prSet/>
      <dgm:spPr/>
      <dgm:t>
        <a:bodyPr/>
        <a:lstStyle/>
        <a:p>
          <a:endParaRPr lang="en-US"/>
        </a:p>
      </dgm:t>
    </dgm:pt>
    <dgm:pt modelId="{EA72CCD6-A434-410D-A065-F06574DA282D}">
      <dgm:prSet/>
      <dgm:spPr/>
      <dgm:t>
        <a:bodyPr/>
        <a:lstStyle/>
        <a:p>
          <a:r>
            <a:rPr lang="en-CA"/>
            <a:t>Provided transportation to my clients who did not have the means to attend clinics</a:t>
          </a:r>
          <a:endParaRPr lang="en-US"/>
        </a:p>
      </dgm:t>
    </dgm:pt>
    <dgm:pt modelId="{A9DF2545-BFC6-4801-A1E1-DBAF55F35C64}" type="parTrans" cxnId="{C3A89CDE-385D-4493-9509-3ADBE71E885B}">
      <dgm:prSet/>
      <dgm:spPr/>
      <dgm:t>
        <a:bodyPr/>
        <a:lstStyle/>
        <a:p>
          <a:endParaRPr lang="en-US"/>
        </a:p>
      </dgm:t>
    </dgm:pt>
    <dgm:pt modelId="{15E10997-9CF1-47B7-AB84-3D30CC4CAA20}" type="sibTrans" cxnId="{C3A89CDE-385D-4493-9509-3ADBE71E885B}">
      <dgm:prSet/>
      <dgm:spPr/>
      <dgm:t>
        <a:bodyPr/>
        <a:lstStyle/>
        <a:p>
          <a:endParaRPr lang="en-US"/>
        </a:p>
      </dgm:t>
    </dgm:pt>
    <dgm:pt modelId="{F081FE80-7E68-42D8-B4DF-956958907CCE}">
      <dgm:prSet/>
      <dgm:spPr/>
      <dgm:t>
        <a:bodyPr/>
        <a:lstStyle/>
        <a:p>
          <a:r>
            <a:rPr lang="en-CA"/>
            <a:t>Took good care of my clients and my advertisement was spread through word of mouth at the shelter</a:t>
          </a:r>
          <a:endParaRPr lang="en-US"/>
        </a:p>
      </dgm:t>
    </dgm:pt>
    <dgm:pt modelId="{E64609F0-1976-4D4F-B835-DA9EFBD6B0B6}" type="parTrans" cxnId="{8FB78696-5035-49BC-BCE9-F80616E5EF00}">
      <dgm:prSet/>
      <dgm:spPr/>
      <dgm:t>
        <a:bodyPr/>
        <a:lstStyle/>
        <a:p>
          <a:endParaRPr lang="en-US"/>
        </a:p>
      </dgm:t>
    </dgm:pt>
    <dgm:pt modelId="{EFC38B2B-4F54-4D70-87A8-62D5F5FC342A}" type="sibTrans" cxnId="{8FB78696-5035-49BC-BCE9-F80616E5EF00}">
      <dgm:prSet/>
      <dgm:spPr/>
      <dgm:t>
        <a:bodyPr/>
        <a:lstStyle/>
        <a:p>
          <a:endParaRPr lang="en-US"/>
        </a:p>
      </dgm:t>
    </dgm:pt>
    <dgm:pt modelId="{DBB1EC63-D1E0-1343-BE37-B21EDC03C84F}" type="pres">
      <dgm:prSet presAssocID="{CC82E445-0C12-44C4-883D-7DDCF0E8CF6C}" presName="linearFlow" presStyleCnt="0">
        <dgm:presLayoutVars>
          <dgm:resizeHandles val="exact"/>
        </dgm:presLayoutVars>
      </dgm:prSet>
      <dgm:spPr/>
    </dgm:pt>
    <dgm:pt modelId="{6FCF354E-22CA-8040-BAB4-525797085D1C}" type="pres">
      <dgm:prSet presAssocID="{50F3959A-7402-4182-A091-9F6E69FCC511}" presName="node" presStyleLbl="node1" presStyleIdx="0" presStyleCnt="4">
        <dgm:presLayoutVars>
          <dgm:bulletEnabled val="1"/>
        </dgm:presLayoutVars>
      </dgm:prSet>
      <dgm:spPr/>
    </dgm:pt>
    <dgm:pt modelId="{15C7C538-497B-4047-835A-75E902F7091D}" type="pres">
      <dgm:prSet presAssocID="{F4DCB0E5-E393-4243-A40A-236856783BF8}" presName="sibTrans" presStyleLbl="sibTrans2D1" presStyleIdx="0" presStyleCnt="3"/>
      <dgm:spPr/>
    </dgm:pt>
    <dgm:pt modelId="{F80EACA6-6876-0C41-A064-8D4B942560CE}" type="pres">
      <dgm:prSet presAssocID="{F4DCB0E5-E393-4243-A40A-236856783BF8}" presName="connectorText" presStyleLbl="sibTrans2D1" presStyleIdx="0" presStyleCnt="3"/>
      <dgm:spPr/>
    </dgm:pt>
    <dgm:pt modelId="{28C26132-CCAD-7E40-A879-A1E59696A04A}" type="pres">
      <dgm:prSet presAssocID="{FBD179FD-02E3-4AE6-A0FE-67F6C0626C16}" presName="node" presStyleLbl="node1" presStyleIdx="1" presStyleCnt="4">
        <dgm:presLayoutVars>
          <dgm:bulletEnabled val="1"/>
        </dgm:presLayoutVars>
      </dgm:prSet>
      <dgm:spPr/>
    </dgm:pt>
    <dgm:pt modelId="{3B92F7A9-0C6D-B04C-A355-A04E4D69AE0E}" type="pres">
      <dgm:prSet presAssocID="{A96E6D95-E7EA-4143-B7E6-DD9E0DE2B7D9}" presName="sibTrans" presStyleLbl="sibTrans2D1" presStyleIdx="1" presStyleCnt="3"/>
      <dgm:spPr/>
    </dgm:pt>
    <dgm:pt modelId="{85453EA3-703E-2547-820D-7A0A71CF6C7D}" type="pres">
      <dgm:prSet presAssocID="{A96E6D95-E7EA-4143-B7E6-DD9E0DE2B7D9}" presName="connectorText" presStyleLbl="sibTrans2D1" presStyleIdx="1" presStyleCnt="3"/>
      <dgm:spPr/>
    </dgm:pt>
    <dgm:pt modelId="{43567197-2A14-B046-ACA3-F536C0752BFA}" type="pres">
      <dgm:prSet presAssocID="{EA72CCD6-A434-410D-A065-F06574DA282D}" presName="node" presStyleLbl="node1" presStyleIdx="2" presStyleCnt="4">
        <dgm:presLayoutVars>
          <dgm:bulletEnabled val="1"/>
        </dgm:presLayoutVars>
      </dgm:prSet>
      <dgm:spPr/>
    </dgm:pt>
    <dgm:pt modelId="{DCC3F7CC-1749-BE4B-87F4-FC8880A628C0}" type="pres">
      <dgm:prSet presAssocID="{15E10997-9CF1-47B7-AB84-3D30CC4CAA20}" presName="sibTrans" presStyleLbl="sibTrans2D1" presStyleIdx="2" presStyleCnt="3"/>
      <dgm:spPr/>
    </dgm:pt>
    <dgm:pt modelId="{20F01291-B4C4-DA4C-8BF5-E1E35677197C}" type="pres">
      <dgm:prSet presAssocID="{15E10997-9CF1-47B7-AB84-3D30CC4CAA20}" presName="connectorText" presStyleLbl="sibTrans2D1" presStyleIdx="2" presStyleCnt="3"/>
      <dgm:spPr/>
    </dgm:pt>
    <dgm:pt modelId="{A93B9F8C-6913-F349-BAFC-7287BCFA26FE}" type="pres">
      <dgm:prSet presAssocID="{F081FE80-7E68-42D8-B4DF-956958907CCE}" presName="node" presStyleLbl="node1" presStyleIdx="3" presStyleCnt="4">
        <dgm:presLayoutVars>
          <dgm:bulletEnabled val="1"/>
        </dgm:presLayoutVars>
      </dgm:prSet>
      <dgm:spPr/>
    </dgm:pt>
  </dgm:ptLst>
  <dgm:cxnLst>
    <dgm:cxn modelId="{2CFD801E-402B-DA45-8CC9-8C11A43B41BF}" type="presOf" srcId="{F081FE80-7E68-42D8-B4DF-956958907CCE}" destId="{A93B9F8C-6913-F349-BAFC-7287BCFA26FE}" srcOrd="0" destOrd="0" presId="urn:microsoft.com/office/officeart/2005/8/layout/process2"/>
    <dgm:cxn modelId="{5EAB4621-5FAC-1643-9FA9-E52BA8BCF38B}" type="presOf" srcId="{CC82E445-0C12-44C4-883D-7DDCF0E8CF6C}" destId="{DBB1EC63-D1E0-1343-BE37-B21EDC03C84F}" srcOrd="0" destOrd="0" presId="urn:microsoft.com/office/officeart/2005/8/layout/process2"/>
    <dgm:cxn modelId="{4FB2A425-5397-0D43-90EF-AEDF6BF99761}" type="presOf" srcId="{50F3959A-7402-4182-A091-9F6E69FCC511}" destId="{6FCF354E-22CA-8040-BAB4-525797085D1C}" srcOrd="0" destOrd="0" presId="urn:microsoft.com/office/officeart/2005/8/layout/process2"/>
    <dgm:cxn modelId="{8AA0BC25-CB71-B847-9FD7-D39086FC7446}" type="presOf" srcId="{EA72CCD6-A434-410D-A065-F06574DA282D}" destId="{43567197-2A14-B046-ACA3-F536C0752BFA}" srcOrd="0" destOrd="0" presId="urn:microsoft.com/office/officeart/2005/8/layout/process2"/>
    <dgm:cxn modelId="{B9B29047-B0B1-D04E-9CA2-3B27867DC588}" type="presOf" srcId="{F4DCB0E5-E393-4243-A40A-236856783BF8}" destId="{15C7C538-497B-4047-835A-75E902F7091D}" srcOrd="0" destOrd="0" presId="urn:microsoft.com/office/officeart/2005/8/layout/process2"/>
    <dgm:cxn modelId="{834EC252-F6FB-4847-B2F7-6CCA084FED5B}" type="presOf" srcId="{15E10997-9CF1-47B7-AB84-3D30CC4CAA20}" destId="{20F01291-B4C4-DA4C-8BF5-E1E35677197C}" srcOrd="1" destOrd="0" presId="urn:microsoft.com/office/officeart/2005/8/layout/process2"/>
    <dgm:cxn modelId="{B7CCA881-FE9E-4635-BA8A-E2D0398A0457}" srcId="{CC82E445-0C12-44C4-883D-7DDCF0E8CF6C}" destId="{FBD179FD-02E3-4AE6-A0FE-67F6C0626C16}" srcOrd="1" destOrd="0" parTransId="{CBDAF378-C055-4ACE-8A35-4E4FA329E617}" sibTransId="{A96E6D95-E7EA-4143-B7E6-DD9E0DE2B7D9}"/>
    <dgm:cxn modelId="{8FB78696-5035-49BC-BCE9-F80616E5EF00}" srcId="{CC82E445-0C12-44C4-883D-7DDCF0E8CF6C}" destId="{F081FE80-7E68-42D8-B4DF-956958907CCE}" srcOrd="3" destOrd="0" parTransId="{E64609F0-1976-4D4F-B835-DA9EFBD6B0B6}" sibTransId="{EFC38B2B-4F54-4D70-87A8-62D5F5FC342A}"/>
    <dgm:cxn modelId="{E3226697-FEBC-4E4F-B387-FB0C87AA2A1D}" type="presOf" srcId="{A96E6D95-E7EA-4143-B7E6-DD9E0DE2B7D9}" destId="{3B92F7A9-0C6D-B04C-A355-A04E4D69AE0E}" srcOrd="0" destOrd="0" presId="urn:microsoft.com/office/officeart/2005/8/layout/process2"/>
    <dgm:cxn modelId="{FA6FE7A6-6C25-844F-8928-E1467C9E82AB}" type="presOf" srcId="{FBD179FD-02E3-4AE6-A0FE-67F6C0626C16}" destId="{28C26132-CCAD-7E40-A879-A1E59696A04A}" srcOrd="0" destOrd="0" presId="urn:microsoft.com/office/officeart/2005/8/layout/process2"/>
    <dgm:cxn modelId="{7E0EE8BA-052E-4530-89B9-3CCF3EE9D6D8}" srcId="{CC82E445-0C12-44C4-883D-7DDCF0E8CF6C}" destId="{50F3959A-7402-4182-A091-9F6E69FCC511}" srcOrd="0" destOrd="0" parTransId="{82F06DC5-412C-47D2-B9D9-355B90E484A6}" sibTransId="{F4DCB0E5-E393-4243-A40A-236856783BF8}"/>
    <dgm:cxn modelId="{C3A89CDE-385D-4493-9509-3ADBE71E885B}" srcId="{CC82E445-0C12-44C4-883D-7DDCF0E8CF6C}" destId="{EA72CCD6-A434-410D-A065-F06574DA282D}" srcOrd="2" destOrd="0" parTransId="{A9DF2545-BFC6-4801-A1E1-DBAF55F35C64}" sibTransId="{15E10997-9CF1-47B7-AB84-3D30CC4CAA20}"/>
    <dgm:cxn modelId="{BF183EED-3FE7-3041-A2D3-C5384CA739E0}" type="presOf" srcId="{15E10997-9CF1-47B7-AB84-3D30CC4CAA20}" destId="{DCC3F7CC-1749-BE4B-87F4-FC8880A628C0}" srcOrd="0" destOrd="0" presId="urn:microsoft.com/office/officeart/2005/8/layout/process2"/>
    <dgm:cxn modelId="{DC846EEF-60AE-1648-994E-9E578954D58C}" type="presOf" srcId="{A96E6D95-E7EA-4143-B7E6-DD9E0DE2B7D9}" destId="{85453EA3-703E-2547-820D-7A0A71CF6C7D}" srcOrd="1" destOrd="0" presId="urn:microsoft.com/office/officeart/2005/8/layout/process2"/>
    <dgm:cxn modelId="{B4D9BEFC-55B7-474F-A458-47424FAE0089}" type="presOf" srcId="{F4DCB0E5-E393-4243-A40A-236856783BF8}" destId="{F80EACA6-6876-0C41-A064-8D4B942560CE}" srcOrd="1" destOrd="0" presId="urn:microsoft.com/office/officeart/2005/8/layout/process2"/>
    <dgm:cxn modelId="{88358956-6414-F245-B447-9C4677EC9119}" type="presParOf" srcId="{DBB1EC63-D1E0-1343-BE37-B21EDC03C84F}" destId="{6FCF354E-22CA-8040-BAB4-525797085D1C}" srcOrd="0" destOrd="0" presId="urn:microsoft.com/office/officeart/2005/8/layout/process2"/>
    <dgm:cxn modelId="{C7A3F454-21E7-1046-86C9-306B03171687}" type="presParOf" srcId="{DBB1EC63-D1E0-1343-BE37-B21EDC03C84F}" destId="{15C7C538-497B-4047-835A-75E902F7091D}" srcOrd="1" destOrd="0" presId="urn:microsoft.com/office/officeart/2005/8/layout/process2"/>
    <dgm:cxn modelId="{7437DEBC-16FB-2C40-B967-224B1AD4D97C}" type="presParOf" srcId="{15C7C538-497B-4047-835A-75E902F7091D}" destId="{F80EACA6-6876-0C41-A064-8D4B942560CE}" srcOrd="0" destOrd="0" presId="urn:microsoft.com/office/officeart/2005/8/layout/process2"/>
    <dgm:cxn modelId="{B694E62D-74D0-9D41-9389-D5A53BD954E2}" type="presParOf" srcId="{DBB1EC63-D1E0-1343-BE37-B21EDC03C84F}" destId="{28C26132-CCAD-7E40-A879-A1E59696A04A}" srcOrd="2" destOrd="0" presId="urn:microsoft.com/office/officeart/2005/8/layout/process2"/>
    <dgm:cxn modelId="{DC0EDBDB-5D13-F840-9BD5-18116F3BD2DD}" type="presParOf" srcId="{DBB1EC63-D1E0-1343-BE37-B21EDC03C84F}" destId="{3B92F7A9-0C6D-B04C-A355-A04E4D69AE0E}" srcOrd="3" destOrd="0" presId="urn:microsoft.com/office/officeart/2005/8/layout/process2"/>
    <dgm:cxn modelId="{F7368087-9BBD-A24C-ACBD-28B5637B288E}" type="presParOf" srcId="{3B92F7A9-0C6D-B04C-A355-A04E4D69AE0E}" destId="{85453EA3-703E-2547-820D-7A0A71CF6C7D}" srcOrd="0" destOrd="0" presId="urn:microsoft.com/office/officeart/2005/8/layout/process2"/>
    <dgm:cxn modelId="{4618BB9B-D841-3845-B621-49D069905786}" type="presParOf" srcId="{DBB1EC63-D1E0-1343-BE37-B21EDC03C84F}" destId="{43567197-2A14-B046-ACA3-F536C0752BFA}" srcOrd="4" destOrd="0" presId="urn:microsoft.com/office/officeart/2005/8/layout/process2"/>
    <dgm:cxn modelId="{F593B842-AE40-AE40-B3ED-5AE63B2B93CD}" type="presParOf" srcId="{DBB1EC63-D1E0-1343-BE37-B21EDC03C84F}" destId="{DCC3F7CC-1749-BE4B-87F4-FC8880A628C0}" srcOrd="5" destOrd="0" presId="urn:microsoft.com/office/officeart/2005/8/layout/process2"/>
    <dgm:cxn modelId="{863F2DF4-E835-9544-BA54-E78837E79AA0}" type="presParOf" srcId="{DCC3F7CC-1749-BE4B-87F4-FC8880A628C0}" destId="{20F01291-B4C4-DA4C-8BF5-E1E35677197C}" srcOrd="0" destOrd="0" presId="urn:microsoft.com/office/officeart/2005/8/layout/process2"/>
    <dgm:cxn modelId="{CD36EF8A-104B-1649-B0C2-86CEFCE731E1}" type="presParOf" srcId="{DBB1EC63-D1E0-1343-BE37-B21EDC03C84F}" destId="{A93B9F8C-6913-F349-BAFC-7287BCFA26FE}"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02505-87D3-8940-A78A-CD26CA70D4E6}">
      <dsp:nvSpPr>
        <dsp:cNvPr id="0" name=""/>
        <dsp:cNvSpPr/>
      </dsp:nvSpPr>
      <dsp:spPr>
        <a:xfrm>
          <a:off x="0" y="512"/>
          <a:ext cx="4638903" cy="0"/>
        </a:xfrm>
        <a:prstGeom prst="line">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w="9525" cap="rnd" cmpd="sng" algn="ctr">
          <a:solidFill>
            <a:schemeClr val="accent5">
              <a:hueOff val="0"/>
              <a:satOff val="0"/>
              <a:lumOff val="0"/>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960C1712-6B1B-3746-85DD-B95989F01659}">
      <dsp:nvSpPr>
        <dsp:cNvPr id="0" name=""/>
        <dsp:cNvSpPr/>
      </dsp:nvSpPr>
      <dsp:spPr>
        <a:xfrm>
          <a:off x="0" y="512"/>
          <a:ext cx="4638903" cy="599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a:t>Introduction</a:t>
          </a:r>
          <a:endParaRPr lang="en-US" sz="2700" kern="1200"/>
        </a:p>
      </dsp:txBody>
      <dsp:txXfrm>
        <a:off x="0" y="512"/>
        <a:ext cx="4638903" cy="599208"/>
      </dsp:txXfrm>
    </dsp:sp>
    <dsp:sp modelId="{54E6DFC8-AEC2-E84D-B347-B63000BA491F}">
      <dsp:nvSpPr>
        <dsp:cNvPr id="0" name=""/>
        <dsp:cNvSpPr/>
      </dsp:nvSpPr>
      <dsp:spPr>
        <a:xfrm>
          <a:off x="0" y="599720"/>
          <a:ext cx="4638903" cy="0"/>
        </a:xfrm>
        <a:prstGeom prst="line">
          <a:avLst/>
        </a:prstGeom>
        <a:gradFill rotWithShape="0">
          <a:gsLst>
            <a:gs pos="0">
              <a:schemeClr val="accent5">
                <a:hueOff val="1039540"/>
                <a:satOff val="-669"/>
                <a:lumOff val="457"/>
                <a:alphaOff val="0"/>
                <a:tint val="98000"/>
                <a:lumMod val="114000"/>
              </a:schemeClr>
            </a:gs>
            <a:gs pos="100000">
              <a:schemeClr val="accent5">
                <a:hueOff val="1039540"/>
                <a:satOff val="-669"/>
                <a:lumOff val="457"/>
                <a:alphaOff val="0"/>
                <a:shade val="90000"/>
                <a:lumMod val="84000"/>
              </a:schemeClr>
            </a:gs>
          </a:gsLst>
          <a:lin ang="5400000" scaled="0"/>
        </a:gradFill>
        <a:ln w="9525" cap="rnd" cmpd="sng" algn="ctr">
          <a:solidFill>
            <a:schemeClr val="accent5">
              <a:hueOff val="1039540"/>
              <a:satOff val="-669"/>
              <a:lumOff val="457"/>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A2A5F83C-76BE-2F4E-8989-F69FF9CE47A3}">
      <dsp:nvSpPr>
        <dsp:cNvPr id="0" name=""/>
        <dsp:cNvSpPr/>
      </dsp:nvSpPr>
      <dsp:spPr>
        <a:xfrm>
          <a:off x="0" y="599720"/>
          <a:ext cx="4638903" cy="599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a:t>Client recruitment </a:t>
          </a:r>
          <a:endParaRPr lang="en-US" sz="2700" kern="1200"/>
        </a:p>
      </dsp:txBody>
      <dsp:txXfrm>
        <a:off x="0" y="599720"/>
        <a:ext cx="4638903" cy="599208"/>
      </dsp:txXfrm>
    </dsp:sp>
    <dsp:sp modelId="{AB2CE683-AD28-9041-AD5F-1CFF6D44DFDD}">
      <dsp:nvSpPr>
        <dsp:cNvPr id="0" name=""/>
        <dsp:cNvSpPr/>
      </dsp:nvSpPr>
      <dsp:spPr>
        <a:xfrm>
          <a:off x="0" y="1198928"/>
          <a:ext cx="4638903" cy="0"/>
        </a:xfrm>
        <a:prstGeom prst="line">
          <a:avLst/>
        </a:prstGeom>
        <a:gradFill rotWithShape="0">
          <a:gsLst>
            <a:gs pos="0">
              <a:schemeClr val="accent5">
                <a:hueOff val="2079079"/>
                <a:satOff val="-1338"/>
                <a:lumOff val="915"/>
                <a:alphaOff val="0"/>
                <a:tint val="98000"/>
                <a:lumMod val="114000"/>
              </a:schemeClr>
            </a:gs>
            <a:gs pos="100000">
              <a:schemeClr val="accent5">
                <a:hueOff val="2079079"/>
                <a:satOff val="-1338"/>
                <a:lumOff val="915"/>
                <a:alphaOff val="0"/>
                <a:shade val="90000"/>
                <a:lumMod val="84000"/>
              </a:schemeClr>
            </a:gs>
          </a:gsLst>
          <a:lin ang="5400000" scaled="0"/>
        </a:gradFill>
        <a:ln w="9525" cap="rnd" cmpd="sng" algn="ctr">
          <a:solidFill>
            <a:schemeClr val="accent5">
              <a:hueOff val="2079079"/>
              <a:satOff val="-1338"/>
              <a:lumOff val="915"/>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731B851C-A453-A841-890C-13E12FCA3F85}">
      <dsp:nvSpPr>
        <dsp:cNvPr id="0" name=""/>
        <dsp:cNvSpPr/>
      </dsp:nvSpPr>
      <dsp:spPr>
        <a:xfrm>
          <a:off x="0" y="1198928"/>
          <a:ext cx="4638903" cy="599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a:t>Retention of clients' </a:t>
          </a:r>
          <a:endParaRPr lang="en-US" sz="2700" kern="1200"/>
        </a:p>
      </dsp:txBody>
      <dsp:txXfrm>
        <a:off x="0" y="1198928"/>
        <a:ext cx="4638903" cy="599208"/>
      </dsp:txXfrm>
    </dsp:sp>
    <dsp:sp modelId="{3083DA78-C714-6546-8FC4-1AD042759C95}">
      <dsp:nvSpPr>
        <dsp:cNvPr id="0" name=""/>
        <dsp:cNvSpPr/>
      </dsp:nvSpPr>
      <dsp:spPr>
        <a:xfrm>
          <a:off x="0" y="1798136"/>
          <a:ext cx="4638903" cy="0"/>
        </a:xfrm>
        <a:prstGeom prst="line">
          <a:avLst/>
        </a:prstGeom>
        <a:gradFill rotWithShape="0">
          <a:gsLst>
            <a:gs pos="0">
              <a:schemeClr val="accent5">
                <a:hueOff val="3118619"/>
                <a:satOff val="-2006"/>
                <a:lumOff val="1372"/>
                <a:alphaOff val="0"/>
                <a:tint val="98000"/>
                <a:lumMod val="114000"/>
              </a:schemeClr>
            </a:gs>
            <a:gs pos="100000">
              <a:schemeClr val="accent5">
                <a:hueOff val="3118619"/>
                <a:satOff val="-2006"/>
                <a:lumOff val="1372"/>
                <a:alphaOff val="0"/>
                <a:shade val="90000"/>
                <a:lumMod val="84000"/>
              </a:schemeClr>
            </a:gs>
          </a:gsLst>
          <a:lin ang="5400000" scaled="0"/>
        </a:gradFill>
        <a:ln w="9525" cap="rnd" cmpd="sng" algn="ctr">
          <a:solidFill>
            <a:schemeClr val="accent5">
              <a:hueOff val="3118619"/>
              <a:satOff val="-2006"/>
              <a:lumOff val="1372"/>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9F3CA7AC-21A2-3D45-938A-AA652B8D5E46}">
      <dsp:nvSpPr>
        <dsp:cNvPr id="0" name=""/>
        <dsp:cNvSpPr/>
      </dsp:nvSpPr>
      <dsp:spPr>
        <a:xfrm>
          <a:off x="0" y="1798136"/>
          <a:ext cx="4638903" cy="599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a:t>Termination </a:t>
          </a:r>
          <a:endParaRPr lang="en-US" sz="2700" kern="1200"/>
        </a:p>
      </dsp:txBody>
      <dsp:txXfrm>
        <a:off x="0" y="1798136"/>
        <a:ext cx="4638903" cy="599208"/>
      </dsp:txXfrm>
    </dsp:sp>
    <dsp:sp modelId="{BC37B614-101A-EB4C-91A3-716EEC18FF91}">
      <dsp:nvSpPr>
        <dsp:cNvPr id="0" name=""/>
        <dsp:cNvSpPr/>
      </dsp:nvSpPr>
      <dsp:spPr>
        <a:xfrm>
          <a:off x="0" y="2397344"/>
          <a:ext cx="4638903" cy="0"/>
        </a:xfrm>
        <a:prstGeom prst="line">
          <a:avLst/>
        </a:prstGeom>
        <a:gradFill rotWithShape="0">
          <a:gsLst>
            <a:gs pos="0">
              <a:schemeClr val="accent5">
                <a:hueOff val="4158159"/>
                <a:satOff val="-2675"/>
                <a:lumOff val="1829"/>
                <a:alphaOff val="0"/>
                <a:tint val="98000"/>
                <a:lumMod val="114000"/>
              </a:schemeClr>
            </a:gs>
            <a:gs pos="100000">
              <a:schemeClr val="accent5">
                <a:hueOff val="4158159"/>
                <a:satOff val="-2675"/>
                <a:lumOff val="1829"/>
                <a:alphaOff val="0"/>
                <a:shade val="90000"/>
                <a:lumMod val="84000"/>
              </a:schemeClr>
            </a:gs>
          </a:gsLst>
          <a:lin ang="5400000" scaled="0"/>
        </a:gradFill>
        <a:ln w="9525" cap="rnd" cmpd="sng" algn="ctr">
          <a:solidFill>
            <a:schemeClr val="accent5">
              <a:hueOff val="4158159"/>
              <a:satOff val="-2675"/>
              <a:lumOff val="1829"/>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A616E298-66E8-CD4F-AAA2-D4F1F716CF09}">
      <dsp:nvSpPr>
        <dsp:cNvPr id="0" name=""/>
        <dsp:cNvSpPr/>
      </dsp:nvSpPr>
      <dsp:spPr>
        <a:xfrm>
          <a:off x="0" y="2397344"/>
          <a:ext cx="4638903" cy="599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a:t>Transfer of clients' </a:t>
          </a:r>
          <a:endParaRPr lang="en-US" sz="2700" kern="1200"/>
        </a:p>
      </dsp:txBody>
      <dsp:txXfrm>
        <a:off x="0" y="2397344"/>
        <a:ext cx="4638903" cy="599208"/>
      </dsp:txXfrm>
    </dsp:sp>
    <dsp:sp modelId="{DDF74895-E3FF-184E-AE2A-490830F951F8}">
      <dsp:nvSpPr>
        <dsp:cNvPr id="0" name=""/>
        <dsp:cNvSpPr/>
      </dsp:nvSpPr>
      <dsp:spPr>
        <a:xfrm>
          <a:off x="0" y="2996552"/>
          <a:ext cx="4638903" cy="0"/>
        </a:xfrm>
        <a:prstGeom prst="line">
          <a:avLst/>
        </a:prstGeom>
        <a:gradFill rotWithShape="0">
          <a:gsLst>
            <a:gs pos="0">
              <a:schemeClr val="accent5">
                <a:hueOff val="5197698"/>
                <a:satOff val="-3344"/>
                <a:lumOff val="2287"/>
                <a:alphaOff val="0"/>
                <a:tint val="98000"/>
                <a:lumMod val="114000"/>
              </a:schemeClr>
            </a:gs>
            <a:gs pos="100000">
              <a:schemeClr val="accent5">
                <a:hueOff val="5197698"/>
                <a:satOff val="-3344"/>
                <a:lumOff val="2287"/>
                <a:alphaOff val="0"/>
                <a:shade val="90000"/>
                <a:lumMod val="84000"/>
              </a:schemeClr>
            </a:gs>
          </a:gsLst>
          <a:lin ang="5400000" scaled="0"/>
        </a:gradFill>
        <a:ln w="9525" cap="rnd" cmpd="sng" algn="ctr">
          <a:solidFill>
            <a:schemeClr val="accent5">
              <a:hueOff val="5197698"/>
              <a:satOff val="-3344"/>
              <a:lumOff val="2287"/>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D1B5B028-AE06-BF43-B220-96FB01DA1CB2}">
      <dsp:nvSpPr>
        <dsp:cNvPr id="0" name=""/>
        <dsp:cNvSpPr/>
      </dsp:nvSpPr>
      <dsp:spPr>
        <a:xfrm>
          <a:off x="0" y="2996552"/>
          <a:ext cx="4638903" cy="599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a:t>Things that worked for us </a:t>
          </a:r>
          <a:endParaRPr lang="en-US" sz="2700" kern="1200"/>
        </a:p>
      </dsp:txBody>
      <dsp:txXfrm>
        <a:off x="0" y="2996552"/>
        <a:ext cx="4638903" cy="599208"/>
      </dsp:txXfrm>
    </dsp:sp>
    <dsp:sp modelId="{EBAF1CAC-18D5-A641-B41C-0D92B8F12FD5}">
      <dsp:nvSpPr>
        <dsp:cNvPr id="0" name=""/>
        <dsp:cNvSpPr/>
      </dsp:nvSpPr>
      <dsp:spPr>
        <a:xfrm>
          <a:off x="0" y="3595760"/>
          <a:ext cx="4638903" cy="0"/>
        </a:xfrm>
        <a:prstGeom prst="line">
          <a:avLst/>
        </a:prstGeom>
        <a:gradFill rotWithShape="0">
          <a:gsLst>
            <a:gs pos="0">
              <a:schemeClr val="accent5">
                <a:hueOff val="6237238"/>
                <a:satOff val="-4013"/>
                <a:lumOff val="2744"/>
                <a:alphaOff val="0"/>
                <a:tint val="98000"/>
                <a:lumMod val="114000"/>
              </a:schemeClr>
            </a:gs>
            <a:gs pos="100000">
              <a:schemeClr val="accent5">
                <a:hueOff val="6237238"/>
                <a:satOff val="-4013"/>
                <a:lumOff val="2744"/>
                <a:alphaOff val="0"/>
                <a:shade val="90000"/>
                <a:lumMod val="84000"/>
              </a:schemeClr>
            </a:gs>
          </a:gsLst>
          <a:lin ang="5400000" scaled="0"/>
        </a:gradFill>
        <a:ln w="9525" cap="rnd" cmpd="sng" algn="ctr">
          <a:solidFill>
            <a:schemeClr val="accent5">
              <a:hueOff val="6237238"/>
              <a:satOff val="-4013"/>
              <a:lumOff val="2744"/>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FD718523-D502-5F4D-BC80-16527CE19122}">
      <dsp:nvSpPr>
        <dsp:cNvPr id="0" name=""/>
        <dsp:cNvSpPr/>
      </dsp:nvSpPr>
      <dsp:spPr>
        <a:xfrm>
          <a:off x="0" y="3595760"/>
          <a:ext cx="4638903" cy="599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CA" sz="2700" kern="1200"/>
            <a:t>Questions </a:t>
          </a:r>
          <a:endParaRPr lang="en-US" sz="2700" kern="1200"/>
        </a:p>
      </dsp:txBody>
      <dsp:txXfrm>
        <a:off x="0" y="3595760"/>
        <a:ext cx="4638903" cy="5992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08849-421E-BE44-A083-281288F34549}">
      <dsp:nvSpPr>
        <dsp:cNvPr id="0" name=""/>
        <dsp:cNvSpPr/>
      </dsp:nvSpPr>
      <dsp:spPr>
        <a:xfrm>
          <a:off x="3709914" y="669530"/>
          <a:ext cx="516349" cy="91440"/>
        </a:xfrm>
        <a:custGeom>
          <a:avLst/>
          <a:gdLst/>
          <a:ahLst/>
          <a:cxnLst/>
          <a:rect l="0" t="0" r="0" b="0"/>
          <a:pathLst>
            <a:path>
              <a:moveTo>
                <a:pt x="0" y="45720"/>
              </a:moveTo>
              <a:lnTo>
                <a:pt x="516349"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54415" y="712516"/>
        <a:ext cx="27347" cy="5469"/>
      </dsp:txXfrm>
    </dsp:sp>
    <dsp:sp modelId="{2958D5B1-3898-4C41-B848-3E6BFDFED946}">
      <dsp:nvSpPr>
        <dsp:cNvPr id="0" name=""/>
        <dsp:cNvSpPr/>
      </dsp:nvSpPr>
      <dsp:spPr>
        <a:xfrm>
          <a:off x="1333672" y="1838"/>
          <a:ext cx="2378042" cy="1426825"/>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526" tIns="122315" rIns="116526" bIns="122315" numCol="1" spcCol="1270" anchor="ctr" anchorCtr="0">
          <a:noAutofit/>
        </a:bodyPr>
        <a:lstStyle/>
        <a:p>
          <a:pPr marL="0" lvl="0" indent="0" algn="ctr" defTabSz="666750">
            <a:lnSpc>
              <a:spcPct val="90000"/>
            </a:lnSpc>
            <a:spcBef>
              <a:spcPct val="0"/>
            </a:spcBef>
            <a:spcAft>
              <a:spcPct val="35000"/>
            </a:spcAft>
            <a:buNone/>
          </a:pPr>
          <a:r>
            <a:rPr lang="en-CA" sz="1500" kern="1200"/>
            <a:t>Post regularly on Facebook Marketplace and Kijiji.</a:t>
          </a:r>
          <a:endParaRPr lang="en-US" sz="1500" kern="1200"/>
        </a:p>
      </dsp:txBody>
      <dsp:txXfrm>
        <a:off x="1333672" y="1838"/>
        <a:ext cx="2378042" cy="1426825"/>
      </dsp:txXfrm>
    </dsp:sp>
    <dsp:sp modelId="{6AADBD36-555D-9A46-8A41-A1E8E8CA13B5}">
      <dsp:nvSpPr>
        <dsp:cNvPr id="0" name=""/>
        <dsp:cNvSpPr/>
      </dsp:nvSpPr>
      <dsp:spPr>
        <a:xfrm>
          <a:off x="6634906" y="669530"/>
          <a:ext cx="516349" cy="91440"/>
        </a:xfrm>
        <a:custGeom>
          <a:avLst/>
          <a:gdLst/>
          <a:ahLst/>
          <a:cxnLst/>
          <a:rect l="0" t="0" r="0" b="0"/>
          <a:pathLst>
            <a:path>
              <a:moveTo>
                <a:pt x="0" y="45720"/>
              </a:moveTo>
              <a:lnTo>
                <a:pt x="516349" y="45720"/>
              </a:lnTo>
            </a:path>
          </a:pathLst>
        </a:custGeom>
        <a:noFill/>
        <a:ln w="9525" cap="rnd" cmpd="sng" algn="ctr">
          <a:solidFill>
            <a:schemeClr val="accent2">
              <a:hueOff val="451605"/>
              <a:satOff val="-2211"/>
              <a:lumOff val="124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79407" y="712516"/>
        <a:ext cx="27347" cy="5469"/>
      </dsp:txXfrm>
    </dsp:sp>
    <dsp:sp modelId="{9C51CAB7-3595-514D-B878-CB7E5BEFADDB}">
      <dsp:nvSpPr>
        <dsp:cNvPr id="0" name=""/>
        <dsp:cNvSpPr/>
      </dsp:nvSpPr>
      <dsp:spPr>
        <a:xfrm>
          <a:off x="4258663" y="1838"/>
          <a:ext cx="2378042" cy="1426825"/>
        </a:xfrm>
        <a:prstGeom prst="rect">
          <a:avLst/>
        </a:prstGeom>
        <a:solidFill>
          <a:schemeClr val="accent2">
            <a:hueOff val="338703"/>
            <a:satOff val="-1658"/>
            <a:lumOff val="93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526" tIns="122315" rIns="116526" bIns="122315" numCol="1" spcCol="1270" anchor="ctr" anchorCtr="0">
          <a:noAutofit/>
        </a:bodyPr>
        <a:lstStyle/>
        <a:p>
          <a:pPr marL="0" lvl="0" indent="0" algn="ctr" defTabSz="666750">
            <a:lnSpc>
              <a:spcPct val="90000"/>
            </a:lnSpc>
            <a:spcBef>
              <a:spcPct val="0"/>
            </a:spcBef>
            <a:spcAft>
              <a:spcPct val="35000"/>
            </a:spcAft>
            <a:buNone/>
          </a:pPr>
          <a:r>
            <a:rPr lang="en-CA" sz="1500" kern="1200"/>
            <a:t>Share with family, friends, neighbors, and people you meet. Highlight that your services are low-cost.</a:t>
          </a:r>
          <a:endParaRPr lang="en-US" sz="1500" kern="1200"/>
        </a:p>
      </dsp:txBody>
      <dsp:txXfrm>
        <a:off x="4258663" y="1838"/>
        <a:ext cx="2378042" cy="1426825"/>
      </dsp:txXfrm>
    </dsp:sp>
    <dsp:sp modelId="{01E1317F-6507-2F4C-B885-C8AB424A17D0}">
      <dsp:nvSpPr>
        <dsp:cNvPr id="0" name=""/>
        <dsp:cNvSpPr/>
      </dsp:nvSpPr>
      <dsp:spPr>
        <a:xfrm>
          <a:off x="2522693" y="1426863"/>
          <a:ext cx="5849983" cy="516349"/>
        </a:xfrm>
        <a:custGeom>
          <a:avLst/>
          <a:gdLst/>
          <a:ahLst/>
          <a:cxnLst/>
          <a:rect l="0" t="0" r="0" b="0"/>
          <a:pathLst>
            <a:path>
              <a:moveTo>
                <a:pt x="5849983" y="0"/>
              </a:moveTo>
              <a:lnTo>
                <a:pt x="5849983" y="275274"/>
              </a:lnTo>
              <a:lnTo>
                <a:pt x="0" y="275274"/>
              </a:lnTo>
              <a:lnTo>
                <a:pt x="0" y="516349"/>
              </a:lnTo>
            </a:path>
          </a:pathLst>
        </a:custGeom>
        <a:noFill/>
        <a:ln w="9525" cap="rnd" cmpd="sng" algn="ctr">
          <a:solidFill>
            <a:schemeClr val="accent2">
              <a:hueOff val="903209"/>
              <a:satOff val="-4421"/>
              <a:lumOff val="248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00797" y="1682303"/>
        <a:ext cx="293774" cy="5469"/>
      </dsp:txXfrm>
    </dsp:sp>
    <dsp:sp modelId="{95A06905-770E-BC4F-A794-B1456950CD38}">
      <dsp:nvSpPr>
        <dsp:cNvPr id="0" name=""/>
        <dsp:cNvSpPr/>
      </dsp:nvSpPr>
      <dsp:spPr>
        <a:xfrm>
          <a:off x="7183655" y="1838"/>
          <a:ext cx="2378042" cy="1426825"/>
        </a:xfrm>
        <a:prstGeom prst="rect">
          <a:avLst/>
        </a:prstGeom>
        <a:solidFill>
          <a:schemeClr val="accent2">
            <a:hueOff val="677407"/>
            <a:satOff val="-3316"/>
            <a:lumOff val="186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526" tIns="122315" rIns="116526" bIns="122315" numCol="1" spcCol="1270" anchor="ctr" anchorCtr="0">
          <a:noAutofit/>
        </a:bodyPr>
        <a:lstStyle/>
        <a:p>
          <a:pPr marL="0" lvl="0" indent="0" algn="ctr" defTabSz="666750">
            <a:lnSpc>
              <a:spcPct val="90000"/>
            </a:lnSpc>
            <a:spcBef>
              <a:spcPct val="0"/>
            </a:spcBef>
            <a:spcAft>
              <a:spcPct val="35000"/>
            </a:spcAft>
            <a:buNone/>
          </a:pPr>
          <a:r>
            <a:rPr lang="en-CA" sz="1500" kern="1200"/>
            <a:t>Listen actively, encourage, and advise based on individual needs. Keep notes for reference.</a:t>
          </a:r>
          <a:endParaRPr lang="en-US" sz="1500" kern="1200"/>
        </a:p>
      </dsp:txBody>
      <dsp:txXfrm>
        <a:off x="7183655" y="1838"/>
        <a:ext cx="2378042" cy="1426825"/>
      </dsp:txXfrm>
    </dsp:sp>
    <dsp:sp modelId="{C973B9CA-16E4-B042-A533-1DC11533E0E4}">
      <dsp:nvSpPr>
        <dsp:cNvPr id="0" name=""/>
        <dsp:cNvSpPr/>
      </dsp:nvSpPr>
      <dsp:spPr>
        <a:xfrm>
          <a:off x="3709914" y="2643306"/>
          <a:ext cx="516349" cy="91440"/>
        </a:xfrm>
        <a:custGeom>
          <a:avLst/>
          <a:gdLst/>
          <a:ahLst/>
          <a:cxnLst/>
          <a:rect l="0" t="0" r="0" b="0"/>
          <a:pathLst>
            <a:path>
              <a:moveTo>
                <a:pt x="0" y="45720"/>
              </a:moveTo>
              <a:lnTo>
                <a:pt x="516349" y="45720"/>
              </a:lnTo>
            </a:path>
          </a:pathLst>
        </a:custGeom>
        <a:noFill/>
        <a:ln w="9525" cap="rnd" cmpd="sng" algn="ctr">
          <a:solidFill>
            <a:schemeClr val="accent2">
              <a:hueOff val="1354814"/>
              <a:satOff val="-6632"/>
              <a:lumOff val="372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54415" y="2686291"/>
        <a:ext cx="27347" cy="5469"/>
      </dsp:txXfrm>
    </dsp:sp>
    <dsp:sp modelId="{A8E5DE29-55AB-CD44-B770-B741699B2ED7}">
      <dsp:nvSpPr>
        <dsp:cNvPr id="0" name=""/>
        <dsp:cNvSpPr/>
      </dsp:nvSpPr>
      <dsp:spPr>
        <a:xfrm>
          <a:off x="1333672" y="1975613"/>
          <a:ext cx="2378042" cy="1426825"/>
        </a:xfrm>
        <a:prstGeom prst="rect">
          <a:avLst/>
        </a:prstGeom>
        <a:solidFill>
          <a:schemeClr val="accent2">
            <a:hueOff val="1016110"/>
            <a:satOff val="-4974"/>
            <a:lumOff val="279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526" tIns="122315" rIns="116526" bIns="122315" numCol="1" spcCol="1270" anchor="ctr" anchorCtr="0">
          <a:noAutofit/>
        </a:bodyPr>
        <a:lstStyle/>
        <a:p>
          <a:pPr marL="0" lvl="0" indent="0" algn="ctr" defTabSz="666750">
            <a:lnSpc>
              <a:spcPct val="90000"/>
            </a:lnSpc>
            <a:spcBef>
              <a:spcPct val="0"/>
            </a:spcBef>
            <a:spcAft>
              <a:spcPct val="35000"/>
            </a:spcAft>
            <a:buNone/>
          </a:pPr>
          <a:r>
            <a:rPr lang="en-CA" sz="1500" kern="1200"/>
            <a:t>Schedule kids during breaks to avoid school disruption.</a:t>
          </a:r>
          <a:endParaRPr lang="en-US" sz="1500" kern="1200"/>
        </a:p>
      </dsp:txBody>
      <dsp:txXfrm>
        <a:off x="1333672" y="1975613"/>
        <a:ext cx="2378042" cy="1426825"/>
      </dsp:txXfrm>
    </dsp:sp>
    <dsp:sp modelId="{36479071-EE29-D84B-8D49-AF100FADA20D}">
      <dsp:nvSpPr>
        <dsp:cNvPr id="0" name=""/>
        <dsp:cNvSpPr/>
      </dsp:nvSpPr>
      <dsp:spPr>
        <a:xfrm>
          <a:off x="4258663" y="1975613"/>
          <a:ext cx="2378042" cy="1426825"/>
        </a:xfrm>
        <a:prstGeom prst="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526" tIns="122315" rIns="116526" bIns="122315" numCol="1" spcCol="1270" anchor="ctr" anchorCtr="0">
          <a:noAutofit/>
        </a:bodyPr>
        <a:lstStyle/>
        <a:p>
          <a:pPr marL="0" lvl="0" indent="0" algn="ctr" defTabSz="666750">
            <a:lnSpc>
              <a:spcPct val="90000"/>
            </a:lnSpc>
            <a:spcBef>
              <a:spcPct val="0"/>
            </a:spcBef>
            <a:spcAft>
              <a:spcPct val="35000"/>
            </a:spcAft>
            <a:buNone/>
          </a:pPr>
          <a:r>
            <a:rPr lang="en-CA" sz="1500" kern="1200"/>
            <a:t>Use texts and calls for reminders; have a backup for cancellations.</a:t>
          </a:r>
          <a:endParaRPr lang="en-US" sz="1500" kern="1200"/>
        </a:p>
      </dsp:txBody>
      <dsp:txXfrm>
        <a:off x="4258663" y="1975613"/>
        <a:ext cx="2378042" cy="1426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03430-8D41-4F5B-8F8A-AC05AE7758D9}">
      <dsp:nvSpPr>
        <dsp:cNvPr id="0" name=""/>
        <dsp:cNvSpPr/>
      </dsp:nvSpPr>
      <dsp:spPr>
        <a:xfrm>
          <a:off x="0" y="1817"/>
          <a:ext cx="6823518" cy="7746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FCAC4C-5347-465D-904B-B0FE6C6C5FA0}">
      <dsp:nvSpPr>
        <dsp:cNvPr id="0" name=""/>
        <dsp:cNvSpPr/>
      </dsp:nvSpPr>
      <dsp:spPr>
        <a:xfrm>
          <a:off x="234327" y="176111"/>
          <a:ext cx="426050" cy="4260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3818B7E-6753-4708-90F7-0533DF64BF16}">
      <dsp:nvSpPr>
        <dsp:cNvPr id="0" name=""/>
        <dsp:cNvSpPr/>
      </dsp:nvSpPr>
      <dsp:spPr>
        <a:xfrm>
          <a:off x="894705" y="1817"/>
          <a:ext cx="5928812" cy="77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982" tIns="81982" rIns="81982" bIns="81982" numCol="1" spcCol="1270" anchor="ctr" anchorCtr="0">
          <a:noAutofit/>
        </a:bodyPr>
        <a:lstStyle/>
        <a:p>
          <a:pPr marL="0" lvl="0" indent="0" algn="l" defTabSz="844550">
            <a:lnSpc>
              <a:spcPct val="100000"/>
            </a:lnSpc>
            <a:spcBef>
              <a:spcPct val="0"/>
            </a:spcBef>
            <a:spcAft>
              <a:spcPct val="35000"/>
            </a:spcAft>
            <a:buNone/>
          </a:pPr>
          <a:r>
            <a:rPr lang="en-CA" sz="1900" kern="1200"/>
            <a:t>Build strong client relationships</a:t>
          </a:r>
          <a:r>
            <a:rPr lang="en-CA" sz="1900" kern="1200">
              <a:latin typeface="Century Gothic" panose="020B0502020202020204"/>
            </a:rPr>
            <a:t> (warm welcome, establish trust)</a:t>
          </a:r>
          <a:endParaRPr lang="en-CA" sz="1900" kern="1200"/>
        </a:p>
      </dsp:txBody>
      <dsp:txXfrm>
        <a:off x="894705" y="1817"/>
        <a:ext cx="5928812" cy="774636"/>
      </dsp:txXfrm>
    </dsp:sp>
    <dsp:sp modelId="{4A27E9E2-E745-4330-9C50-A3A748AB07C1}">
      <dsp:nvSpPr>
        <dsp:cNvPr id="0" name=""/>
        <dsp:cNvSpPr/>
      </dsp:nvSpPr>
      <dsp:spPr>
        <a:xfrm>
          <a:off x="0" y="970113"/>
          <a:ext cx="6823518" cy="7746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CE6EF0-215F-45B9-92E6-B7D522B1448C}">
      <dsp:nvSpPr>
        <dsp:cNvPr id="0" name=""/>
        <dsp:cNvSpPr/>
      </dsp:nvSpPr>
      <dsp:spPr>
        <a:xfrm>
          <a:off x="234327" y="1144406"/>
          <a:ext cx="426050" cy="4260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9360F06-32FE-4982-B2B1-94EF497F9597}">
      <dsp:nvSpPr>
        <dsp:cNvPr id="0" name=""/>
        <dsp:cNvSpPr/>
      </dsp:nvSpPr>
      <dsp:spPr>
        <a:xfrm>
          <a:off x="894705" y="970113"/>
          <a:ext cx="5928812" cy="77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982" tIns="81982" rIns="81982" bIns="81982" numCol="1" spcCol="1270" anchor="ctr" anchorCtr="0">
          <a:noAutofit/>
        </a:bodyPr>
        <a:lstStyle/>
        <a:p>
          <a:pPr marL="0" lvl="0" indent="0" algn="l" defTabSz="844550">
            <a:lnSpc>
              <a:spcPct val="100000"/>
            </a:lnSpc>
            <a:spcBef>
              <a:spcPct val="0"/>
            </a:spcBef>
            <a:spcAft>
              <a:spcPct val="35000"/>
            </a:spcAft>
            <a:buNone/>
          </a:pPr>
          <a:r>
            <a:rPr lang="en-CA" sz="1900" kern="1200"/>
            <a:t>Be professional</a:t>
          </a:r>
          <a:r>
            <a:rPr lang="en-CA" sz="1900" kern="1200">
              <a:latin typeface="Century Gothic" panose="020B0502020202020204"/>
            </a:rPr>
            <a:t> (punctual, show respect)</a:t>
          </a:r>
          <a:endParaRPr lang="en-US" sz="1900" kern="1200"/>
        </a:p>
      </dsp:txBody>
      <dsp:txXfrm>
        <a:off x="894705" y="970113"/>
        <a:ext cx="5928812" cy="774636"/>
      </dsp:txXfrm>
    </dsp:sp>
    <dsp:sp modelId="{6F887298-CE62-4977-ACA2-B313D7F01315}">
      <dsp:nvSpPr>
        <dsp:cNvPr id="0" name=""/>
        <dsp:cNvSpPr/>
      </dsp:nvSpPr>
      <dsp:spPr>
        <a:xfrm>
          <a:off x="0" y="1938409"/>
          <a:ext cx="6823518" cy="7746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FDFDD9-DD8D-489B-8AB0-41F4D1535D46}">
      <dsp:nvSpPr>
        <dsp:cNvPr id="0" name=""/>
        <dsp:cNvSpPr/>
      </dsp:nvSpPr>
      <dsp:spPr>
        <a:xfrm>
          <a:off x="234327" y="2112702"/>
          <a:ext cx="426050" cy="4260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C37480C-5B77-494E-B628-6A1B2479EB2C}">
      <dsp:nvSpPr>
        <dsp:cNvPr id="0" name=""/>
        <dsp:cNvSpPr/>
      </dsp:nvSpPr>
      <dsp:spPr>
        <a:xfrm>
          <a:off x="894705" y="1938409"/>
          <a:ext cx="5928812" cy="77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982" tIns="81982" rIns="81982" bIns="81982" numCol="1" spcCol="1270" anchor="ctr" anchorCtr="0">
          <a:noAutofit/>
        </a:bodyPr>
        <a:lstStyle/>
        <a:p>
          <a:pPr marL="0" lvl="0" indent="0" algn="l" defTabSz="844550">
            <a:lnSpc>
              <a:spcPct val="100000"/>
            </a:lnSpc>
            <a:spcBef>
              <a:spcPct val="0"/>
            </a:spcBef>
            <a:spcAft>
              <a:spcPct val="35000"/>
            </a:spcAft>
            <a:buNone/>
          </a:pPr>
          <a:r>
            <a:rPr lang="en-CA" sz="1900" kern="1200"/>
            <a:t>Reinforce the value of </a:t>
          </a:r>
          <a:r>
            <a:rPr lang="en-CA" sz="1900" kern="1200">
              <a:latin typeface="Century Gothic" panose="020B0502020202020204"/>
            </a:rPr>
            <a:t>returning (perform</a:t>
          </a:r>
          <a:r>
            <a:rPr lang="en-CA" sz="1900" kern="1200"/>
            <a:t> effective and detailed oral hygiene education</a:t>
          </a:r>
          <a:r>
            <a:rPr lang="en-CA" sz="1900" kern="1200">
              <a:latin typeface="Century Gothic" panose="020B0502020202020204"/>
            </a:rPr>
            <a:t>)</a:t>
          </a:r>
          <a:endParaRPr lang="en-US" sz="1900" kern="1200"/>
        </a:p>
      </dsp:txBody>
      <dsp:txXfrm>
        <a:off x="894705" y="1938409"/>
        <a:ext cx="5928812" cy="774636"/>
      </dsp:txXfrm>
    </dsp:sp>
    <dsp:sp modelId="{2533E67E-FF3D-4869-9B0A-FFBF82E7E7B6}">
      <dsp:nvSpPr>
        <dsp:cNvPr id="0" name=""/>
        <dsp:cNvSpPr/>
      </dsp:nvSpPr>
      <dsp:spPr>
        <a:xfrm>
          <a:off x="0" y="2906704"/>
          <a:ext cx="6823518" cy="7746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B7DA0A-A0F5-44F7-95CC-C5B1853FD7B6}">
      <dsp:nvSpPr>
        <dsp:cNvPr id="0" name=""/>
        <dsp:cNvSpPr/>
      </dsp:nvSpPr>
      <dsp:spPr>
        <a:xfrm>
          <a:off x="234327" y="3080997"/>
          <a:ext cx="426050" cy="4260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0436CB1-1988-47AE-AD21-662C6B3D60F9}">
      <dsp:nvSpPr>
        <dsp:cNvPr id="0" name=""/>
        <dsp:cNvSpPr/>
      </dsp:nvSpPr>
      <dsp:spPr>
        <a:xfrm>
          <a:off x="894705" y="2906704"/>
          <a:ext cx="5928812" cy="77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982" tIns="81982" rIns="81982" bIns="81982" numCol="1" spcCol="1270" anchor="ctr" anchorCtr="0">
          <a:noAutofit/>
        </a:bodyPr>
        <a:lstStyle/>
        <a:p>
          <a:pPr marL="0" lvl="0" indent="0" algn="l" defTabSz="844550">
            <a:lnSpc>
              <a:spcPct val="100000"/>
            </a:lnSpc>
            <a:spcBef>
              <a:spcPct val="0"/>
            </a:spcBef>
            <a:spcAft>
              <a:spcPct val="35000"/>
            </a:spcAft>
            <a:buNone/>
          </a:pPr>
          <a:r>
            <a:rPr lang="en-CA" sz="1900" kern="1200"/>
            <a:t>Be organized </a:t>
          </a:r>
          <a:r>
            <a:rPr lang="en-CA" sz="1900" kern="1200">
              <a:latin typeface="Century Gothic" panose="020B0502020202020204"/>
            </a:rPr>
            <a:t>(review client chart ahead of time, manage time efficiently)</a:t>
          </a:r>
          <a:endParaRPr lang="en-US" sz="1900" kern="1200"/>
        </a:p>
      </dsp:txBody>
      <dsp:txXfrm>
        <a:off x="894705" y="2906704"/>
        <a:ext cx="5928812" cy="774636"/>
      </dsp:txXfrm>
    </dsp:sp>
    <dsp:sp modelId="{6A0D344F-7332-40A2-89DE-23487B7E8326}">
      <dsp:nvSpPr>
        <dsp:cNvPr id="0" name=""/>
        <dsp:cNvSpPr/>
      </dsp:nvSpPr>
      <dsp:spPr>
        <a:xfrm>
          <a:off x="0" y="3875000"/>
          <a:ext cx="6823518" cy="7746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AA0698-EBC8-4591-BE47-409CC2F15FB7}">
      <dsp:nvSpPr>
        <dsp:cNvPr id="0" name=""/>
        <dsp:cNvSpPr/>
      </dsp:nvSpPr>
      <dsp:spPr>
        <a:xfrm>
          <a:off x="234327" y="4049293"/>
          <a:ext cx="426050" cy="4260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2908D85-9CC7-404F-9421-13A33D8F2BC7}">
      <dsp:nvSpPr>
        <dsp:cNvPr id="0" name=""/>
        <dsp:cNvSpPr/>
      </dsp:nvSpPr>
      <dsp:spPr>
        <a:xfrm>
          <a:off x="894705" y="3875000"/>
          <a:ext cx="5928812" cy="77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982" tIns="81982" rIns="81982" bIns="81982" numCol="1" spcCol="1270" anchor="ctr" anchorCtr="0">
          <a:noAutofit/>
        </a:bodyPr>
        <a:lstStyle/>
        <a:p>
          <a:pPr marL="0" lvl="0" indent="0" algn="l" defTabSz="844550">
            <a:lnSpc>
              <a:spcPct val="100000"/>
            </a:lnSpc>
            <a:spcBef>
              <a:spcPct val="0"/>
            </a:spcBef>
            <a:spcAft>
              <a:spcPct val="35000"/>
            </a:spcAft>
            <a:buNone/>
          </a:pPr>
          <a:r>
            <a:rPr lang="en-CA" sz="1900" kern="1200"/>
            <a:t>Be thorough in providing care </a:t>
          </a:r>
          <a:endParaRPr lang="en-US" sz="1900" kern="1200"/>
        </a:p>
      </dsp:txBody>
      <dsp:txXfrm>
        <a:off x="894705" y="3875000"/>
        <a:ext cx="5928812" cy="774636"/>
      </dsp:txXfrm>
    </dsp:sp>
    <dsp:sp modelId="{3FA3BF2F-62B1-40A1-A133-27BCC7D60931}">
      <dsp:nvSpPr>
        <dsp:cNvPr id="0" name=""/>
        <dsp:cNvSpPr/>
      </dsp:nvSpPr>
      <dsp:spPr>
        <a:xfrm>
          <a:off x="0" y="4843295"/>
          <a:ext cx="6823518" cy="7746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3494D5-A2F8-4E22-840E-38917825A20B}">
      <dsp:nvSpPr>
        <dsp:cNvPr id="0" name=""/>
        <dsp:cNvSpPr/>
      </dsp:nvSpPr>
      <dsp:spPr>
        <a:xfrm>
          <a:off x="234327" y="5017588"/>
          <a:ext cx="426050" cy="42605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FC66FCD-D999-4751-B2B4-E233F761FDAE}">
      <dsp:nvSpPr>
        <dsp:cNvPr id="0" name=""/>
        <dsp:cNvSpPr/>
      </dsp:nvSpPr>
      <dsp:spPr>
        <a:xfrm>
          <a:off x="894705" y="4843295"/>
          <a:ext cx="5928812" cy="77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982" tIns="81982" rIns="81982" bIns="81982" numCol="1" spcCol="1270" anchor="ctr" anchorCtr="0">
          <a:noAutofit/>
        </a:bodyPr>
        <a:lstStyle/>
        <a:p>
          <a:pPr marL="0" lvl="0" indent="0" algn="l" defTabSz="844550" rtl="0">
            <a:lnSpc>
              <a:spcPct val="100000"/>
            </a:lnSpc>
            <a:spcBef>
              <a:spcPct val="0"/>
            </a:spcBef>
            <a:spcAft>
              <a:spcPct val="35000"/>
            </a:spcAft>
            <a:buNone/>
          </a:pPr>
          <a:r>
            <a:rPr lang="en-CA" sz="1900" kern="1200"/>
            <a:t>Good communication skills</a:t>
          </a:r>
          <a:r>
            <a:rPr lang="en-CA" sz="1900" kern="1200">
              <a:latin typeface="Century Gothic" panose="020B0502020202020204"/>
            </a:rPr>
            <a:t> (active listener, ask open ended questions, follow up)</a:t>
          </a:r>
          <a:endParaRPr lang="en-US" sz="1900" kern="1200"/>
        </a:p>
      </dsp:txBody>
      <dsp:txXfrm>
        <a:off x="894705" y="4843295"/>
        <a:ext cx="5928812" cy="7746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6EF47-A19E-42F2-A65F-DF783F9C27BB}">
      <dsp:nvSpPr>
        <dsp:cNvPr id="0" name=""/>
        <dsp:cNvSpPr/>
      </dsp:nvSpPr>
      <dsp:spPr>
        <a:xfrm>
          <a:off x="0" y="597"/>
          <a:ext cx="10899778" cy="139913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32EBDF-DB85-414F-9A71-9AED625EE523}">
      <dsp:nvSpPr>
        <dsp:cNvPr id="0" name=""/>
        <dsp:cNvSpPr/>
      </dsp:nvSpPr>
      <dsp:spPr>
        <a:xfrm>
          <a:off x="423239" y="315404"/>
          <a:ext cx="769526" cy="7695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546842E-893F-4C19-8F23-057C96786800}">
      <dsp:nvSpPr>
        <dsp:cNvPr id="0" name=""/>
        <dsp:cNvSpPr/>
      </dsp:nvSpPr>
      <dsp:spPr>
        <a:xfrm>
          <a:off x="1616004" y="597"/>
          <a:ext cx="9283773" cy="1399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75" tIns="148075" rIns="148075" bIns="148075" numCol="1" spcCol="1270" anchor="ctr" anchorCtr="0">
          <a:noAutofit/>
        </a:bodyPr>
        <a:lstStyle/>
        <a:p>
          <a:pPr marL="0" lvl="0" indent="0" algn="l" defTabSz="844550">
            <a:lnSpc>
              <a:spcPct val="90000"/>
            </a:lnSpc>
            <a:spcBef>
              <a:spcPct val="0"/>
            </a:spcBef>
            <a:spcAft>
              <a:spcPct val="35000"/>
            </a:spcAft>
            <a:buNone/>
          </a:pPr>
          <a:r>
            <a:rPr lang="en-CA" sz="1900" kern="1200" dirty="0"/>
            <a:t>Treat retention of clients like a business: always use their name, use professional but inviting language, be clear and honest about what your services are, genuinely thank them for being your client and invite them to come back. </a:t>
          </a:r>
          <a:endParaRPr lang="en-US" sz="1900" kern="1200" dirty="0"/>
        </a:p>
      </dsp:txBody>
      <dsp:txXfrm>
        <a:off x="1616004" y="597"/>
        <a:ext cx="9283773" cy="1399138"/>
      </dsp:txXfrm>
    </dsp:sp>
    <dsp:sp modelId="{A5D65668-AC75-428F-9E43-B8DE53AAC457}">
      <dsp:nvSpPr>
        <dsp:cNvPr id="0" name=""/>
        <dsp:cNvSpPr/>
      </dsp:nvSpPr>
      <dsp:spPr>
        <a:xfrm>
          <a:off x="0" y="1749520"/>
          <a:ext cx="10899778" cy="139913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415D67-8334-474F-8CAA-8C3EE94560C1}">
      <dsp:nvSpPr>
        <dsp:cNvPr id="0" name=""/>
        <dsp:cNvSpPr/>
      </dsp:nvSpPr>
      <dsp:spPr>
        <a:xfrm>
          <a:off x="423239" y="2064326"/>
          <a:ext cx="769526" cy="7695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E4ADCB-D89C-4F25-95DD-9C2CD8310D50}">
      <dsp:nvSpPr>
        <dsp:cNvPr id="0" name=""/>
        <dsp:cNvSpPr/>
      </dsp:nvSpPr>
      <dsp:spPr>
        <a:xfrm>
          <a:off x="1616004" y="1749520"/>
          <a:ext cx="9283773" cy="1399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75" tIns="148075" rIns="148075" bIns="148075" numCol="1" spcCol="1270" anchor="ctr" anchorCtr="0">
          <a:noAutofit/>
        </a:bodyPr>
        <a:lstStyle/>
        <a:p>
          <a:pPr marL="0" lvl="0" indent="0" algn="l" defTabSz="844550">
            <a:lnSpc>
              <a:spcPct val="90000"/>
            </a:lnSpc>
            <a:spcBef>
              <a:spcPct val="0"/>
            </a:spcBef>
            <a:spcAft>
              <a:spcPct val="35000"/>
            </a:spcAft>
            <a:buNone/>
          </a:pPr>
          <a:r>
            <a:rPr lang="en-CA" sz="1900" kern="1200"/>
            <a:t>During the clinical session prioritize your current clients, ask their availability and schedule quickly and all necessary appointments to ensure their care is being completed in a timely manner.</a:t>
          </a:r>
          <a:endParaRPr lang="en-US" sz="1900" kern="1200"/>
        </a:p>
      </dsp:txBody>
      <dsp:txXfrm>
        <a:off x="1616004" y="1749520"/>
        <a:ext cx="9283773" cy="1399138"/>
      </dsp:txXfrm>
    </dsp:sp>
    <dsp:sp modelId="{C64EDF4F-6360-462E-9379-4DA15C66E260}">
      <dsp:nvSpPr>
        <dsp:cNvPr id="0" name=""/>
        <dsp:cNvSpPr/>
      </dsp:nvSpPr>
      <dsp:spPr>
        <a:xfrm>
          <a:off x="0" y="3498443"/>
          <a:ext cx="10899778" cy="139913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7E2F60-6B56-4CFA-9D37-5F9E1FD0BB55}">
      <dsp:nvSpPr>
        <dsp:cNvPr id="0" name=""/>
        <dsp:cNvSpPr/>
      </dsp:nvSpPr>
      <dsp:spPr>
        <a:xfrm>
          <a:off x="423239" y="3813249"/>
          <a:ext cx="769526" cy="7695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0FE6B41-4ADC-4529-9055-D3299FD6A509}">
      <dsp:nvSpPr>
        <dsp:cNvPr id="0" name=""/>
        <dsp:cNvSpPr/>
      </dsp:nvSpPr>
      <dsp:spPr>
        <a:xfrm>
          <a:off x="1616004" y="3498443"/>
          <a:ext cx="9283773" cy="1399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75" tIns="148075" rIns="148075" bIns="148075" numCol="1" spcCol="1270" anchor="ctr" anchorCtr="0">
          <a:noAutofit/>
        </a:bodyPr>
        <a:lstStyle/>
        <a:p>
          <a:pPr marL="0" lvl="0" indent="0" algn="l" defTabSz="844550">
            <a:lnSpc>
              <a:spcPct val="90000"/>
            </a:lnSpc>
            <a:spcBef>
              <a:spcPct val="0"/>
            </a:spcBef>
            <a:spcAft>
              <a:spcPct val="35000"/>
            </a:spcAft>
            <a:buNone/>
          </a:pPr>
          <a:r>
            <a:rPr lang="en-CA" sz="1900" kern="1200"/>
            <a:t>Meet your clients where they are at – everyone displays different health belief models; every tiny change they make is an improvement and builds trust.</a:t>
          </a:r>
          <a:endParaRPr lang="en-US" sz="1900" kern="1200"/>
        </a:p>
      </dsp:txBody>
      <dsp:txXfrm>
        <a:off x="1616004" y="3498443"/>
        <a:ext cx="9283773" cy="13991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9B2B5-F56E-4E50-BBCE-BEA507F34702}">
      <dsp:nvSpPr>
        <dsp:cNvPr id="0" name=""/>
        <dsp:cNvSpPr/>
      </dsp:nvSpPr>
      <dsp:spPr>
        <a:xfrm>
          <a:off x="702434" y="59638"/>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1BA5F4-2691-4631-960C-8FAFC2D2F930}">
      <dsp:nvSpPr>
        <dsp:cNvPr id="0" name=""/>
        <dsp:cNvSpPr/>
      </dsp:nvSpPr>
      <dsp:spPr>
        <a:xfrm>
          <a:off x="1119247" y="476451"/>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9BC506E-348F-4C86-B2C2-E75C4B86C59E}">
      <dsp:nvSpPr>
        <dsp:cNvPr id="0" name=""/>
        <dsp:cNvSpPr/>
      </dsp:nvSpPr>
      <dsp:spPr>
        <a:xfrm>
          <a:off x="77216" y="2624638"/>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CA" sz="1700" kern="1200"/>
            <a:t>Boosting ads on Facebook</a:t>
          </a:r>
          <a:endParaRPr lang="en-US" sz="1700" kern="1200"/>
        </a:p>
      </dsp:txBody>
      <dsp:txXfrm>
        <a:off x="77216" y="2624638"/>
        <a:ext cx="3206250" cy="720000"/>
      </dsp:txXfrm>
    </dsp:sp>
    <dsp:sp modelId="{5E160F1E-8F63-4BD8-86A0-66224DF28076}">
      <dsp:nvSpPr>
        <dsp:cNvPr id="0" name=""/>
        <dsp:cNvSpPr/>
      </dsp:nvSpPr>
      <dsp:spPr>
        <a:xfrm>
          <a:off x="4469778" y="59638"/>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399933-AB76-4F38-B4B7-805FEC1EC351}">
      <dsp:nvSpPr>
        <dsp:cNvPr id="0" name=""/>
        <dsp:cNvSpPr/>
      </dsp:nvSpPr>
      <dsp:spPr>
        <a:xfrm>
          <a:off x="4886591" y="476451"/>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E1950B8-B559-4334-A499-7A856DB5C71D}">
      <dsp:nvSpPr>
        <dsp:cNvPr id="0" name=""/>
        <dsp:cNvSpPr/>
      </dsp:nvSpPr>
      <dsp:spPr>
        <a:xfrm>
          <a:off x="3844559" y="2624638"/>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CA" sz="1700" kern="1200"/>
            <a:t>Being completely transparent about prices and time in the chair </a:t>
          </a:r>
          <a:endParaRPr lang="en-US" sz="1700" kern="1200"/>
        </a:p>
      </dsp:txBody>
      <dsp:txXfrm>
        <a:off x="3844559" y="2624638"/>
        <a:ext cx="3206250" cy="720000"/>
      </dsp:txXfrm>
    </dsp:sp>
    <dsp:sp modelId="{36CE8553-3A5F-483E-A1F4-DF8EE02239A4}">
      <dsp:nvSpPr>
        <dsp:cNvPr id="0" name=""/>
        <dsp:cNvSpPr/>
      </dsp:nvSpPr>
      <dsp:spPr>
        <a:xfrm>
          <a:off x="8237122" y="59638"/>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167898-500D-429F-AC6C-13CB5CFE5703}">
      <dsp:nvSpPr>
        <dsp:cNvPr id="0" name=""/>
        <dsp:cNvSpPr/>
      </dsp:nvSpPr>
      <dsp:spPr>
        <a:xfrm>
          <a:off x="8653935" y="476451"/>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6BE3958-9434-4109-AEC9-205FF669FFE9}">
      <dsp:nvSpPr>
        <dsp:cNvPr id="0" name=""/>
        <dsp:cNvSpPr/>
      </dsp:nvSpPr>
      <dsp:spPr>
        <a:xfrm>
          <a:off x="7611903" y="2624638"/>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CA" sz="1700" kern="1200"/>
            <a:t>Multiple reminders </a:t>
          </a:r>
          <a:endParaRPr lang="en-US" sz="1700" kern="1200"/>
        </a:p>
      </dsp:txBody>
      <dsp:txXfrm>
        <a:off x="7611903" y="2624638"/>
        <a:ext cx="32062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DD440-2620-284E-B464-9C706F220A29}">
      <dsp:nvSpPr>
        <dsp:cNvPr id="0" name=""/>
        <dsp:cNvSpPr/>
      </dsp:nvSpPr>
      <dsp:spPr>
        <a:xfrm>
          <a:off x="0" y="359282"/>
          <a:ext cx="6496050" cy="913678"/>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kern="1200"/>
            <a:t>Posting a picture of yourself  </a:t>
          </a:r>
          <a:endParaRPr lang="en-US" sz="2300" kern="1200"/>
        </a:p>
      </dsp:txBody>
      <dsp:txXfrm>
        <a:off x="44602" y="403884"/>
        <a:ext cx="6406846" cy="824474"/>
      </dsp:txXfrm>
    </dsp:sp>
    <dsp:sp modelId="{E570F315-258C-D446-88EC-58125E7E3DD1}">
      <dsp:nvSpPr>
        <dsp:cNvPr id="0" name=""/>
        <dsp:cNvSpPr/>
      </dsp:nvSpPr>
      <dsp:spPr>
        <a:xfrm>
          <a:off x="0" y="1339201"/>
          <a:ext cx="6496050" cy="913678"/>
        </a:xfrm>
        <a:prstGeom prst="roundRect">
          <a:avLst/>
        </a:prstGeom>
        <a:gradFill rotWithShape="0">
          <a:gsLst>
            <a:gs pos="0">
              <a:schemeClr val="accent2">
                <a:hueOff val="451605"/>
                <a:satOff val="-2211"/>
                <a:lumOff val="1242"/>
                <a:alphaOff val="0"/>
                <a:tint val="98000"/>
                <a:lumMod val="114000"/>
              </a:schemeClr>
            </a:gs>
            <a:gs pos="100000">
              <a:schemeClr val="accent2">
                <a:hueOff val="451605"/>
                <a:satOff val="-2211"/>
                <a:lumOff val="124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kern="1200"/>
            <a:t>Picture of the clinic so clients are aware of the environment and know what to expect </a:t>
          </a:r>
          <a:endParaRPr lang="en-US" sz="2300" kern="1200"/>
        </a:p>
      </dsp:txBody>
      <dsp:txXfrm>
        <a:off x="44602" y="1383803"/>
        <a:ext cx="6406846" cy="824474"/>
      </dsp:txXfrm>
    </dsp:sp>
    <dsp:sp modelId="{BEFF029F-7600-B040-8F3F-6C53B31217C6}">
      <dsp:nvSpPr>
        <dsp:cNvPr id="0" name=""/>
        <dsp:cNvSpPr/>
      </dsp:nvSpPr>
      <dsp:spPr>
        <a:xfrm>
          <a:off x="0" y="2319120"/>
          <a:ext cx="6496050" cy="913678"/>
        </a:xfrm>
        <a:prstGeom prst="roundRect">
          <a:avLst/>
        </a:prstGeom>
        <a:gradFill rotWithShape="0">
          <a:gsLst>
            <a:gs pos="0">
              <a:schemeClr val="accent2">
                <a:hueOff val="903209"/>
                <a:satOff val="-4421"/>
                <a:lumOff val="2483"/>
                <a:alphaOff val="0"/>
                <a:tint val="98000"/>
                <a:lumMod val="114000"/>
              </a:schemeClr>
            </a:gs>
            <a:gs pos="100000">
              <a:schemeClr val="accent2">
                <a:hueOff val="903209"/>
                <a:satOff val="-4421"/>
                <a:lumOff val="2483"/>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kern="1200"/>
            <a:t>Providing transportation </a:t>
          </a:r>
          <a:endParaRPr lang="en-US" sz="2300" kern="1200"/>
        </a:p>
      </dsp:txBody>
      <dsp:txXfrm>
        <a:off x="44602" y="2363722"/>
        <a:ext cx="6406846" cy="824474"/>
      </dsp:txXfrm>
    </dsp:sp>
    <dsp:sp modelId="{1AF9B10E-5E14-C846-B6D8-CB32CE6C56D4}">
      <dsp:nvSpPr>
        <dsp:cNvPr id="0" name=""/>
        <dsp:cNvSpPr/>
      </dsp:nvSpPr>
      <dsp:spPr>
        <a:xfrm>
          <a:off x="0" y="3299038"/>
          <a:ext cx="6496050" cy="913678"/>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kern="1200"/>
            <a:t>Use family, friends through families </a:t>
          </a:r>
          <a:endParaRPr lang="en-US" sz="2300" kern="1200"/>
        </a:p>
      </dsp:txBody>
      <dsp:txXfrm>
        <a:off x="44602" y="3343640"/>
        <a:ext cx="6406846" cy="8244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C7746-5D17-437A-A47A-14B994CBA173}">
      <dsp:nvSpPr>
        <dsp:cNvPr id="0" name=""/>
        <dsp:cNvSpPr/>
      </dsp:nvSpPr>
      <dsp:spPr>
        <a:xfrm>
          <a:off x="938072" y="425888"/>
          <a:ext cx="1449518" cy="14495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F49246-36BC-4E3B-815A-F6D2CBC43503}">
      <dsp:nvSpPr>
        <dsp:cNvPr id="0" name=""/>
        <dsp:cNvSpPr/>
      </dsp:nvSpPr>
      <dsp:spPr>
        <a:xfrm>
          <a:off x="52256" y="2258388"/>
          <a:ext cx="322115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CA" sz="1300" kern="1200"/>
            <a:t>A good network of your friends can provide you with probable clients.</a:t>
          </a:r>
          <a:endParaRPr lang="en-US" sz="1300" kern="1200"/>
        </a:p>
      </dsp:txBody>
      <dsp:txXfrm>
        <a:off x="52256" y="2258388"/>
        <a:ext cx="3221151" cy="720000"/>
      </dsp:txXfrm>
    </dsp:sp>
    <dsp:sp modelId="{1608486A-9E2E-4F22-A7BF-66B6A5DAD503}">
      <dsp:nvSpPr>
        <dsp:cNvPr id="0" name=""/>
        <dsp:cNvSpPr/>
      </dsp:nvSpPr>
      <dsp:spPr>
        <a:xfrm>
          <a:off x="4722925" y="425888"/>
          <a:ext cx="1449518" cy="14495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155C390-D9BD-484F-8A40-687356FC8D40}">
      <dsp:nvSpPr>
        <dsp:cNvPr id="0" name=""/>
        <dsp:cNvSpPr/>
      </dsp:nvSpPr>
      <dsp:spPr>
        <a:xfrm>
          <a:off x="3837109" y="2258388"/>
          <a:ext cx="322115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CA" sz="1300" kern="1200"/>
            <a:t>Educated them why regular dental hygiene is important.</a:t>
          </a:r>
          <a:endParaRPr lang="en-US" sz="1300" kern="1200"/>
        </a:p>
      </dsp:txBody>
      <dsp:txXfrm>
        <a:off x="3837109" y="2258388"/>
        <a:ext cx="3221151" cy="720000"/>
      </dsp:txXfrm>
    </dsp:sp>
    <dsp:sp modelId="{820020A6-6C2A-4CF2-9C13-A69786C9BE33}">
      <dsp:nvSpPr>
        <dsp:cNvPr id="0" name=""/>
        <dsp:cNvSpPr/>
      </dsp:nvSpPr>
      <dsp:spPr>
        <a:xfrm>
          <a:off x="8507778" y="425888"/>
          <a:ext cx="1449518" cy="14495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10C1BC4-3D1D-4A88-A815-287B16DE473C}">
      <dsp:nvSpPr>
        <dsp:cNvPr id="0" name=""/>
        <dsp:cNvSpPr/>
      </dsp:nvSpPr>
      <dsp:spPr>
        <a:xfrm>
          <a:off x="7621962" y="2258388"/>
          <a:ext cx="322115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CA" sz="1300" kern="1200"/>
            <a:t>For client retention, always followed up with clients to maintain clientele. (Remember, there will be recalls in L4). </a:t>
          </a:r>
          <a:endParaRPr lang="en-US" sz="1300" kern="1200"/>
        </a:p>
      </dsp:txBody>
      <dsp:txXfrm>
        <a:off x="7621962" y="2258388"/>
        <a:ext cx="3221151"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E495B-6326-614E-B4CF-B6370F6AA565}">
      <dsp:nvSpPr>
        <dsp:cNvPr id="0" name=""/>
        <dsp:cNvSpPr/>
      </dsp:nvSpPr>
      <dsp:spPr>
        <a:xfrm>
          <a:off x="0" y="0"/>
          <a:ext cx="3404803" cy="3404277"/>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5452" tIns="330200" rIns="265452" bIns="330200" numCol="1" spcCol="1270" anchor="t" anchorCtr="0">
          <a:noAutofit/>
        </a:bodyPr>
        <a:lstStyle/>
        <a:p>
          <a:pPr marL="0" lvl="0" indent="0" algn="l" defTabSz="711200">
            <a:lnSpc>
              <a:spcPct val="90000"/>
            </a:lnSpc>
            <a:spcBef>
              <a:spcPct val="0"/>
            </a:spcBef>
            <a:spcAft>
              <a:spcPct val="35000"/>
            </a:spcAft>
            <a:buNone/>
          </a:pPr>
          <a:r>
            <a:rPr lang="en-CA" sz="1600" kern="1200"/>
            <a:t>Use Your Network-</a:t>
          </a:r>
          <a:br>
            <a:rPr lang="en-CA" sz="1600" kern="1200"/>
          </a:br>
          <a:r>
            <a:rPr lang="en-CA" sz="1600" kern="1200"/>
            <a:t> Ask friends and family to be your clients—educate them on why dental hygiene matters!</a:t>
          </a:r>
          <a:endParaRPr lang="en-US" sz="1600" kern="1200"/>
        </a:p>
      </dsp:txBody>
      <dsp:txXfrm>
        <a:off x="0" y="1293625"/>
        <a:ext cx="3404803" cy="2042566"/>
      </dsp:txXfrm>
    </dsp:sp>
    <dsp:sp modelId="{9A1BEA03-EF10-534E-BE6B-26F54E00CA5F}">
      <dsp:nvSpPr>
        <dsp:cNvPr id="0" name=""/>
        <dsp:cNvSpPr/>
      </dsp:nvSpPr>
      <dsp:spPr>
        <a:xfrm>
          <a:off x="1191760" y="340427"/>
          <a:ext cx="1021283" cy="1021283"/>
        </a:xfrm>
        <a:prstGeom prst="ellips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623" tIns="12700" rIns="7962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341323" y="489990"/>
        <a:ext cx="722157" cy="722157"/>
      </dsp:txXfrm>
    </dsp:sp>
    <dsp:sp modelId="{BB4FEDA0-4EFE-1D49-B942-1FF37ECFD6C0}">
      <dsp:nvSpPr>
        <dsp:cNvPr id="0" name=""/>
        <dsp:cNvSpPr/>
      </dsp:nvSpPr>
      <dsp:spPr>
        <a:xfrm>
          <a:off x="0" y="3404205"/>
          <a:ext cx="3404803" cy="72"/>
        </a:xfrm>
        <a:prstGeom prst="rect">
          <a:avLst/>
        </a:prstGeom>
        <a:solidFill>
          <a:schemeClr val="accent2">
            <a:hueOff val="270963"/>
            <a:satOff val="-1326"/>
            <a:lumOff val="745"/>
            <a:alphaOff val="0"/>
          </a:schemeClr>
        </a:solidFill>
        <a:ln w="19050" cap="rnd" cmpd="sng" algn="ctr">
          <a:solidFill>
            <a:schemeClr val="accent2">
              <a:hueOff val="270963"/>
              <a:satOff val="-1326"/>
              <a:lumOff val="7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49C2C-47FF-9D4A-8B8C-FB226D55396D}">
      <dsp:nvSpPr>
        <dsp:cNvPr id="0" name=""/>
        <dsp:cNvSpPr/>
      </dsp:nvSpPr>
      <dsp:spPr>
        <a:xfrm>
          <a:off x="3745283" y="0"/>
          <a:ext cx="3404803" cy="3404277"/>
        </a:xfrm>
        <a:prstGeom prst="rect">
          <a:avLst/>
        </a:prstGeom>
        <a:solidFill>
          <a:schemeClr val="accent2">
            <a:tint val="40000"/>
            <a:alpha val="90000"/>
            <a:hueOff val="814885"/>
            <a:satOff val="-2356"/>
            <a:lumOff val="-50"/>
            <a:alphaOff val="0"/>
          </a:schemeClr>
        </a:solidFill>
        <a:ln w="19050" cap="rnd" cmpd="sng" algn="ctr">
          <a:solidFill>
            <a:schemeClr val="accent2">
              <a:tint val="40000"/>
              <a:alpha val="90000"/>
              <a:hueOff val="814885"/>
              <a:satOff val="-2356"/>
              <a:lumOff val="-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5452" tIns="330200" rIns="265452" bIns="330200" numCol="1" spcCol="1270" anchor="t" anchorCtr="0">
          <a:noAutofit/>
        </a:bodyPr>
        <a:lstStyle/>
        <a:p>
          <a:pPr marL="0" lvl="0" indent="0" algn="l" defTabSz="711200">
            <a:lnSpc>
              <a:spcPct val="90000"/>
            </a:lnSpc>
            <a:spcBef>
              <a:spcPct val="0"/>
            </a:spcBef>
            <a:spcAft>
              <a:spcPct val="35000"/>
            </a:spcAft>
            <a:buNone/>
          </a:pPr>
          <a:r>
            <a:rPr lang="en-CA" sz="1600" kern="1200"/>
            <a:t>Listen and Comfort</a:t>
          </a:r>
          <a:br>
            <a:rPr lang="en-CA" sz="1600" kern="1200"/>
          </a:br>
          <a:r>
            <a:rPr lang="en-CA" sz="1600" kern="1200"/>
            <a:t> Listen to clients, acknowledge their concerns, and offer breaks if needed to keep them comfortable and relaxed.</a:t>
          </a:r>
          <a:endParaRPr lang="en-US" sz="1600" kern="1200"/>
        </a:p>
      </dsp:txBody>
      <dsp:txXfrm>
        <a:off x="3745283" y="1293625"/>
        <a:ext cx="3404803" cy="2042566"/>
      </dsp:txXfrm>
    </dsp:sp>
    <dsp:sp modelId="{E45F87D0-CDAE-8348-BC7A-F96FB7C92C42}">
      <dsp:nvSpPr>
        <dsp:cNvPr id="0" name=""/>
        <dsp:cNvSpPr/>
      </dsp:nvSpPr>
      <dsp:spPr>
        <a:xfrm>
          <a:off x="4937043" y="340427"/>
          <a:ext cx="1021283" cy="1021283"/>
        </a:xfrm>
        <a:prstGeom prst="ellipse">
          <a:avLst/>
        </a:prstGeom>
        <a:solidFill>
          <a:schemeClr val="accent2">
            <a:hueOff val="541926"/>
            <a:satOff val="-2653"/>
            <a:lumOff val="1490"/>
            <a:alphaOff val="0"/>
          </a:schemeClr>
        </a:solidFill>
        <a:ln w="19050" cap="rnd" cmpd="sng" algn="ctr">
          <a:solidFill>
            <a:schemeClr val="accent2">
              <a:hueOff val="541926"/>
              <a:satOff val="-2653"/>
              <a:lumOff val="14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623" tIns="12700" rIns="7962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086606" y="489990"/>
        <a:ext cx="722157" cy="722157"/>
      </dsp:txXfrm>
    </dsp:sp>
    <dsp:sp modelId="{E35B6B9A-F3CD-3749-ACD9-632744BF8C87}">
      <dsp:nvSpPr>
        <dsp:cNvPr id="0" name=""/>
        <dsp:cNvSpPr/>
      </dsp:nvSpPr>
      <dsp:spPr>
        <a:xfrm>
          <a:off x="3745283" y="3404205"/>
          <a:ext cx="3404803" cy="72"/>
        </a:xfrm>
        <a:prstGeom prst="rect">
          <a:avLst/>
        </a:prstGeom>
        <a:solidFill>
          <a:schemeClr val="accent2">
            <a:hueOff val="812888"/>
            <a:satOff val="-3979"/>
            <a:lumOff val="2235"/>
            <a:alphaOff val="0"/>
          </a:schemeClr>
        </a:solidFill>
        <a:ln w="19050" cap="rnd" cmpd="sng" algn="ctr">
          <a:solidFill>
            <a:schemeClr val="accent2">
              <a:hueOff val="812888"/>
              <a:satOff val="-3979"/>
              <a:lumOff val="223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B827C6-62BB-B444-8597-0BBC352789FA}">
      <dsp:nvSpPr>
        <dsp:cNvPr id="0" name=""/>
        <dsp:cNvSpPr/>
      </dsp:nvSpPr>
      <dsp:spPr>
        <a:xfrm>
          <a:off x="7490566" y="0"/>
          <a:ext cx="3404803" cy="3404277"/>
        </a:xfrm>
        <a:prstGeom prst="rect">
          <a:avLst/>
        </a:prstGeom>
        <a:solidFill>
          <a:schemeClr val="accent2">
            <a:tint val="40000"/>
            <a:alpha val="90000"/>
            <a:hueOff val="1629769"/>
            <a:satOff val="-4713"/>
            <a:lumOff val="-100"/>
            <a:alphaOff val="0"/>
          </a:schemeClr>
        </a:solidFill>
        <a:ln w="19050" cap="rnd" cmpd="sng" algn="ctr">
          <a:solidFill>
            <a:schemeClr val="accent2">
              <a:tint val="40000"/>
              <a:alpha val="90000"/>
              <a:hueOff val="1629769"/>
              <a:satOff val="-4713"/>
              <a:lumOff val="-1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5452" tIns="330200" rIns="265452" bIns="330200" numCol="1" spcCol="1270" anchor="t" anchorCtr="0">
          <a:noAutofit/>
        </a:bodyPr>
        <a:lstStyle/>
        <a:p>
          <a:pPr marL="0" lvl="0" indent="0" algn="l" defTabSz="711200">
            <a:lnSpc>
              <a:spcPct val="90000"/>
            </a:lnSpc>
            <a:spcBef>
              <a:spcPct val="0"/>
            </a:spcBef>
            <a:spcAft>
              <a:spcPct val="35000"/>
            </a:spcAft>
            <a:buNone/>
          </a:pPr>
          <a:r>
            <a:rPr lang="en-CA" sz="1600" kern="1200"/>
            <a:t>Stay Organized</a:t>
          </a:r>
          <a:br>
            <a:rPr lang="en-CA" sz="1600" kern="1200"/>
          </a:br>
          <a:r>
            <a:rPr lang="en-CA" sz="1600" kern="1200"/>
            <a:t> Plan ahead, book early, and always have a backup client ready. </a:t>
          </a:r>
          <a:endParaRPr lang="en-US" sz="1600" kern="1200"/>
        </a:p>
      </dsp:txBody>
      <dsp:txXfrm>
        <a:off x="7490566" y="1293625"/>
        <a:ext cx="3404803" cy="2042566"/>
      </dsp:txXfrm>
    </dsp:sp>
    <dsp:sp modelId="{B33580A9-71FD-0049-954E-098E6B68CD55}">
      <dsp:nvSpPr>
        <dsp:cNvPr id="0" name=""/>
        <dsp:cNvSpPr/>
      </dsp:nvSpPr>
      <dsp:spPr>
        <a:xfrm>
          <a:off x="8682326" y="340427"/>
          <a:ext cx="1021283" cy="1021283"/>
        </a:xfrm>
        <a:prstGeom prst="ellipse">
          <a:avLst/>
        </a:prstGeom>
        <a:solidFill>
          <a:schemeClr val="accent2">
            <a:hueOff val="1083851"/>
            <a:satOff val="-5306"/>
            <a:lumOff val="2980"/>
            <a:alphaOff val="0"/>
          </a:schemeClr>
        </a:solidFill>
        <a:ln w="19050" cap="rnd" cmpd="sng" algn="ctr">
          <a:solidFill>
            <a:schemeClr val="accent2">
              <a:hueOff val="1083851"/>
              <a:satOff val="-5306"/>
              <a:lumOff val="298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623" tIns="12700" rIns="7962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831889" y="489990"/>
        <a:ext cx="722157" cy="722157"/>
      </dsp:txXfrm>
    </dsp:sp>
    <dsp:sp modelId="{52A20BFA-6A73-3847-BEB0-7BC5BD827A46}">
      <dsp:nvSpPr>
        <dsp:cNvPr id="0" name=""/>
        <dsp:cNvSpPr/>
      </dsp:nvSpPr>
      <dsp:spPr>
        <a:xfrm>
          <a:off x="7490566" y="3404205"/>
          <a:ext cx="3404803" cy="72"/>
        </a:xfrm>
        <a:prstGeom prst="rect">
          <a:avLst/>
        </a:prstGeom>
        <a:solidFill>
          <a:schemeClr val="accent2">
            <a:hueOff val="1354814"/>
            <a:satOff val="-6632"/>
            <a:lumOff val="3725"/>
            <a:alphaOff val="0"/>
          </a:schemeClr>
        </a:solidFill>
        <a:ln w="19050" cap="rnd" cmpd="sng" algn="ctr">
          <a:solidFill>
            <a:schemeClr val="accent2">
              <a:hueOff val="1354814"/>
              <a:satOff val="-6632"/>
              <a:lumOff val="37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6762E-BCDE-1B43-B38C-829502862DB4}">
      <dsp:nvSpPr>
        <dsp:cNvPr id="0" name=""/>
        <dsp:cNvSpPr/>
      </dsp:nvSpPr>
      <dsp:spPr>
        <a:xfrm>
          <a:off x="1259777" y="800"/>
          <a:ext cx="2617442" cy="1570465"/>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a:t>Posted online: Facebook, Kijiji, Next-door app</a:t>
          </a:r>
          <a:endParaRPr lang="en-US" sz="2100" kern="1200"/>
        </a:p>
      </dsp:txBody>
      <dsp:txXfrm>
        <a:off x="1259777" y="800"/>
        <a:ext cx="2617442" cy="1570465"/>
      </dsp:txXfrm>
    </dsp:sp>
    <dsp:sp modelId="{D04CC0E6-9C15-2048-8029-A253F0039B45}">
      <dsp:nvSpPr>
        <dsp:cNvPr id="0" name=""/>
        <dsp:cNvSpPr/>
      </dsp:nvSpPr>
      <dsp:spPr>
        <a:xfrm>
          <a:off x="4138963" y="800"/>
          <a:ext cx="2617442" cy="1570465"/>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a:t>Became friends with group before who often passed on clients</a:t>
          </a:r>
          <a:endParaRPr lang="en-US" sz="2100" kern="1200"/>
        </a:p>
      </dsp:txBody>
      <dsp:txXfrm>
        <a:off x="4138963" y="800"/>
        <a:ext cx="2617442" cy="1570465"/>
      </dsp:txXfrm>
    </dsp:sp>
    <dsp:sp modelId="{3BB7B236-A907-824F-8EF2-AAAC4668F692}">
      <dsp:nvSpPr>
        <dsp:cNvPr id="0" name=""/>
        <dsp:cNvSpPr/>
      </dsp:nvSpPr>
      <dsp:spPr>
        <a:xfrm>
          <a:off x="7018150" y="800"/>
          <a:ext cx="2617442" cy="1570465"/>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a:t>Made posters and business cards, dropped off at local businesses</a:t>
          </a:r>
          <a:endParaRPr lang="en-US" sz="2100" kern="1200"/>
        </a:p>
      </dsp:txBody>
      <dsp:txXfrm>
        <a:off x="7018150" y="800"/>
        <a:ext cx="2617442" cy="1570465"/>
      </dsp:txXfrm>
    </dsp:sp>
    <dsp:sp modelId="{D049181D-8299-7B49-9824-3789DC047E2F}">
      <dsp:nvSpPr>
        <dsp:cNvPr id="0" name=""/>
        <dsp:cNvSpPr/>
      </dsp:nvSpPr>
      <dsp:spPr>
        <a:xfrm>
          <a:off x="2699370" y="1833010"/>
          <a:ext cx="2617442" cy="157046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a:t>Approached people in person</a:t>
          </a:r>
          <a:endParaRPr lang="en-US" sz="2100" kern="1200"/>
        </a:p>
      </dsp:txBody>
      <dsp:txXfrm>
        <a:off x="2699370" y="1833010"/>
        <a:ext cx="2617442" cy="1570465"/>
      </dsp:txXfrm>
    </dsp:sp>
    <dsp:sp modelId="{C7B697CA-6A2E-EB4D-BDA9-A476E24C786B}">
      <dsp:nvSpPr>
        <dsp:cNvPr id="0" name=""/>
        <dsp:cNvSpPr/>
      </dsp:nvSpPr>
      <dsp:spPr>
        <a:xfrm>
          <a:off x="5578557" y="1833010"/>
          <a:ext cx="2617442" cy="157046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a:t>Lots of clients from work</a:t>
          </a:r>
          <a:endParaRPr lang="en-US" sz="2100" kern="1200"/>
        </a:p>
      </dsp:txBody>
      <dsp:txXfrm>
        <a:off x="5578557" y="1833010"/>
        <a:ext cx="2617442" cy="15704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F354E-22CA-8040-BAB4-525797085D1C}">
      <dsp:nvSpPr>
        <dsp:cNvPr id="0" name=""/>
        <dsp:cNvSpPr/>
      </dsp:nvSpPr>
      <dsp:spPr>
        <a:xfrm>
          <a:off x="1141004" y="2330"/>
          <a:ext cx="3332978" cy="867082"/>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kern="1200"/>
            <a:t>Went to local shelters</a:t>
          </a:r>
          <a:endParaRPr lang="en-US" sz="1400" kern="1200"/>
        </a:p>
      </dsp:txBody>
      <dsp:txXfrm>
        <a:off x="1166400" y="27726"/>
        <a:ext cx="3282186" cy="816290"/>
      </dsp:txXfrm>
    </dsp:sp>
    <dsp:sp modelId="{15C7C538-497B-4047-835A-75E902F7091D}">
      <dsp:nvSpPr>
        <dsp:cNvPr id="0" name=""/>
        <dsp:cNvSpPr/>
      </dsp:nvSpPr>
      <dsp:spPr>
        <a:xfrm rot="5400000">
          <a:off x="2644915" y="891089"/>
          <a:ext cx="325155" cy="39018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690437" y="923604"/>
        <a:ext cx="234112" cy="227609"/>
      </dsp:txXfrm>
    </dsp:sp>
    <dsp:sp modelId="{28C26132-CCAD-7E40-A879-A1E59696A04A}">
      <dsp:nvSpPr>
        <dsp:cNvPr id="0" name=""/>
        <dsp:cNvSpPr/>
      </dsp:nvSpPr>
      <dsp:spPr>
        <a:xfrm>
          <a:off x="1141004" y="1302953"/>
          <a:ext cx="3332978" cy="867082"/>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kern="1200"/>
            <a:t>Mostly focused on the homeless population</a:t>
          </a:r>
          <a:endParaRPr lang="en-US" sz="1400" kern="1200"/>
        </a:p>
      </dsp:txBody>
      <dsp:txXfrm>
        <a:off x="1166400" y="1328349"/>
        <a:ext cx="3282186" cy="816290"/>
      </dsp:txXfrm>
    </dsp:sp>
    <dsp:sp modelId="{3B92F7A9-0C6D-B04C-A355-A04E4D69AE0E}">
      <dsp:nvSpPr>
        <dsp:cNvPr id="0" name=""/>
        <dsp:cNvSpPr/>
      </dsp:nvSpPr>
      <dsp:spPr>
        <a:xfrm rot="5400000">
          <a:off x="2644915" y="2191713"/>
          <a:ext cx="325155" cy="39018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690437" y="2224228"/>
        <a:ext cx="234112" cy="227609"/>
      </dsp:txXfrm>
    </dsp:sp>
    <dsp:sp modelId="{43567197-2A14-B046-ACA3-F536C0752BFA}">
      <dsp:nvSpPr>
        <dsp:cNvPr id="0" name=""/>
        <dsp:cNvSpPr/>
      </dsp:nvSpPr>
      <dsp:spPr>
        <a:xfrm>
          <a:off x="1141004" y="2603577"/>
          <a:ext cx="3332978" cy="867082"/>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kern="1200"/>
            <a:t>Provided transportation to my clients who did not have the means to attend clinics</a:t>
          </a:r>
          <a:endParaRPr lang="en-US" sz="1400" kern="1200"/>
        </a:p>
      </dsp:txBody>
      <dsp:txXfrm>
        <a:off x="1166400" y="2628973"/>
        <a:ext cx="3282186" cy="816290"/>
      </dsp:txXfrm>
    </dsp:sp>
    <dsp:sp modelId="{DCC3F7CC-1749-BE4B-87F4-FC8880A628C0}">
      <dsp:nvSpPr>
        <dsp:cNvPr id="0" name=""/>
        <dsp:cNvSpPr/>
      </dsp:nvSpPr>
      <dsp:spPr>
        <a:xfrm rot="5400000">
          <a:off x="2644915" y="3492336"/>
          <a:ext cx="325155" cy="39018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690437" y="3524851"/>
        <a:ext cx="234112" cy="227609"/>
      </dsp:txXfrm>
    </dsp:sp>
    <dsp:sp modelId="{A93B9F8C-6913-F349-BAFC-7287BCFA26FE}">
      <dsp:nvSpPr>
        <dsp:cNvPr id="0" name=""/>
        <dsp:cNvSpPr/>
      </dsp:nvSpPr>
      <dsp:spPr>
        <a:xfrm>
          <a:off x="1141004" y="3904200"/>
          <a:ext cx="3332978" cy="867082"/>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kern="1200"/>
            <a:t>Took good care of my clients and my advertisement was spread through word of mouth at the shelter</a:t>
          </a:r>
          <a:endParaRPr lang="en-US" sz="1400" kern="1200"/>
        </a:p>
      </dsp:txBody>
      <dsp:txXfrm>
        <a:off x="1166400" y="3929596"/>
        <a:ext cx="3282186" cy="81629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5/4/25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5/4/25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5/4/25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5/4/25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5/4/25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5/4/25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5/4/25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5/4/25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5/4/25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5/4/25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5/4/25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sv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2" Type="http://schemas.openxmlformats.org/officeDocument/2006/relationships/hyperlink" Target="https://odha.on.ca/wp-content/uploads/2022/09/Recruiting-Clients-for-Clinical-Requirements.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Picture 4" descr="Two large molar teeth on blue background">
            <a:extLst>
              <a:ext uri="{FF2B5EF4-FFF2-40B4-BE49-F238E27FC236}">
                <a16:creationId xmlns:a16="http://schemas.microsoft.com/office/drawing/2014/main" id="{7CEB01E5-5F7D-649D-500B-C8F658968974}"/>
              </a:ext>
            </a:extLst>
          </p:cNvPr>
          <p:cNvPicPr>
            <a:picLocks noChangeAspect="1"/>
          </p:cNvPicPr>
          <p:nvPr/>
        </p:nvPicPr>
        <p:blipFill>
          <a:blip r:embed="rId3">
            <a:duotone>
              <a:prstClr val="black"/>
              <a:schemeClr val="accent5">
                <a:tint val="45000"/>
                <a:satMod val="400000"/>
              </a:schemeClr>
            </a:duotone>
            <a:alphaModFix amt="25000"/>
          </a:blip>
          <a:srcRect l="9201" t="6777" r="9201" b="18893"/>
          <a:stretch/>
        </p:blipFill>
        <p:spPr>
          <a:xfrm>
            <a:off x="0" y="0"/>
            <a:ext cx="12192000" cy="6858000"/>
          </a:xfrm>
          <a:prstGeom prst="rect">
            <a:avLst/>
          </a:prstGeom>
        </p:spPr>
      </p:pic>
      <p:sp>
        <p:nvSpPr>
          <p:cNvPr id="2" name="Title 1">
            <a:extLst>
              <a:ext uri="{FF2B5EF4-FFF2-40B4-BE49-F238E27FC236}">
                <a16:creationId xmlns:a16="http://schemas.microsoft.com/office/drawing/2014/main" id="{335F3435-4880-0F34-0769-32DD1A7EF5B9}"/>
              </a:ext>
            </a:extLst>
          </p:cNvPr>
          <p:cNvSpPr>
            <a:spLocks noGrp="1"/>
          </p:cNvSpPr>
          <p:nvPr>
            <p:ph type="ctrTitle"/>
          </p:nvPr>
        </p:nvSpPr>
        <p:spPr>
          <a:xfrm>
            <a:off x="733425" y="885823"/>
            <a:ext cx="10303620" cy="3891556"/>
          </a:xfrm>
        </p:spPr>
        <p:txBody>
          <a:bodyPr>
            <a:normAutofit/>
          </a:bodyPr>
          <a:lstStyle/>
          <a:p>
            <a:pPr algn="ctr">
              <a:lnSpc>
                <a:spcPct val="90000"/>
              </a:lnSpc>
            </a:pPr>
            <a:r>
              <a:rPr lang="en-US" b="1" i="1" dirty="0">
                <a:latin typeface="Century Gothic" panose="020B0502020202020204" pitchFamily="34" charset="0"/>
              </a:rPr>
              <a:t>Client Recruitment, Retention, Transfers </a:t>
            </a:r>
            <a:r>
              <a:rPr lang="en-US" b="1" i="1">
                <a:latin typeface="Century Gothic" panose="020B0502020202020204" pitchFamily="34" charset="0"/>
              </a:rPr>
              <a:t>and Terminations.  </a:t>
            </a:r>
            <a:endParaRPr lang="en-US" b="1" i="1" dirty="0">
              <a:latin typeface="Century Gothic" panose="020B0502020202020204" pitchFamily="34" charset="0"/>
            </a:endParaRPr>
          </a:p>
        </p:txBody>
      </p:sp>
      <p:sp>
        <p:nvSpPr>
          <p:cNvPr id="3" name="Subtitle 2">
            <a:extLst>
              <a:ext uri="{FF2B5EF4-FFF2-40B4-BE49-F238E27FC236}">
                <a16:creationId xmlns:a16="http://schemas.microsoft.com/office/drawing/2014/main" id="{7F284CC2-836C-FEEE-4D28-3D9E4CDB776C}"/>
              </a:ext>
            </a:extLst>
          </p:cNvPr>
          <p:cNvSpPr>
            <a:spLocks noGrp="1"/>
          </p:cNvSpPr>
          <p:nvPr>
            <p:ph type="subTitle" idx="1"/>
          </p:nvPr>
        </p:nvSpPr>
        <p:spPr>
          <a:xfrm>
            <a:off x="1154955" y="4777379"/>
            <a:ext cx="9746408" cy="1780583"/>
          </a:xfrm>
        </p:spPr>
        <p:txBody>
          <a:bodyPr>
            <a:normAutofit/>
          </a:bodyPr>
          <a:lstStyle/>
          <a:p>
            <a:r>
              <a:rPr lang="en-US" dirty="0"/>
              <a:t>DH 401: consolidation.</a:t>
            </a:r>
          </a:p>
          <a:p>
            <a:r>
              <a:rPr lang="en-US" dirty="0"/>
              <a:t>Mrs. Harishni Ramesha RDH.</a:t>
            </a:r>
          </a:p>
          <a:p>
            <a:r>
              <a:rPr lang="en-US" dirty="0"/>
              <a:t>MEGAN WALBAUER, ZAID SAOOR, JAIPREET SINGH, ALEJANDRO PATRICKSON, SARAH SPENCER, ANGEL NOORANI, GAGANDEEP KOHLI. </a:t>
            </a:r>
          </a:p>
          <a:p>
            <a:endParaRPr lang="en-US" dirty="0"/>
          </a:p>
          <a:p>
            <a:endParaRPr lang="en-US" dirty="0"/>
          </a:p>
        </p:txBody>
      </p:sp>
      <p:sp>
        <p:nvSpPr>
          <p:cNvPr id="18" name="Rectangle 17">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Graphic 5" descr="Dental Care outline">
            <a:extLst>
              <a:ext uri="{FF2B5EF4-FFF2-40B4-BE49-F238E27FC236}">
                <a16:creationId xmlns:a16="http://schemas.microsoft.com/office/drawing/2014/main" id="{A569FC86-E846-7E18-8307-2C58E77904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8550" y="128585"/>
            <a:ext cx="1719262" cy="1719262"/>
          </a:xfrm>
          <a:prstGeom prst="rect">
            <a:avLst/>
          </a:prstGeom>
        </p:spPr>
      </p:pic>
    </p:spTree>
    <p:extLst>
      <p:ext uri="{BB962C8B-B14F-4D97-AF65-F5344CB8AC3E}">
        <p14:creationId xmlns:p14="http://schemas.microsoft.com/office/powerpoint/2010/main" val="996381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331F6A-DA09-422D-8CED-00C0B4585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7C2F65-00C4-451C-8BFA-E765DEC17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733" y="0"/>
            <a:ext cx="321564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D8E865-DF4B-1B96-FC53-50D336CE84F4}"/>
              </a:ext>
            </a:extLst>
          </p:cNvPr>
          <p:cNvSpPr>
            <a:spLocks noGrp="1"/>
          </p:cNvSpPr>
          <p:nvPr>
            <p:ph type="title"/>
          </p:nvPr>
        </p:nvSpPr>
        <p:spPr>
          <a:xfrm>
            <a:off x="7825169" y="1447799"/>
            <a:ext cx="2731458" cy="4766734"/>
          </a:xfrm>
        </p:spPr>
        <p:txBody>
          <a:bodyPr anchor="t">
            <a:normAutofit/>
          </a:bodyPr>
          <a:lstStyle/>
          <a:p>
            <a:r>
              <a:rPr lang="en-US" sz="3400" dirty="0">
                <a:solidFill>
                  <a:schemeClr val="tx1"/>
                </a:solidFill>
                <a:ea typeface="+mj-lt"/>
                <a:cs typeface="+mj-lt"/>
              </a:rPr>
              <a:t>Client Termination:</a:t>
            </a:r>
            <a:endParaRPr lang="en-US" sz="3400" dirty="0">
              <a:solidFill>
                <a:schemeClr val="tx1"/>
              </a:solidFill>
            </a:endParaRPr>
          </a:p>
        </p:txBody>
      </p:sp>
      <p:sp>
        <p:nvSpPr>
          <p:cNvPr id="12" name="Rectangle 11">
            <a:extLst>
              <a:ext uri="{FF2B5EF4-FFF2-40B4-BE49-F238E27FC236}">
                <a16:creationId xmlns:a16="http://schemas.microsoft.com/office/drawing/2014/main" id="{50DDF752-B2A6-49DC-B474-8E1F71AFF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4859" y="0"/>
            <a:ext cx="1438656" cy="6858000"/>
          </a:xfrm>
          <a:prstGeom prst="rect">
            <a:avLst/>
          </a:prstGeom>
          <a:solidFill>
            <a:schemeClr val="bg2">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Content Placeholder 2">
            <a:extLst>
              <a:ext uri="{FF2B5EF4-FFF2-40B4-BE49-F238E27FC236}">
                <a16:creationId xmlns:a16="http://schemas.microsoft.com/office/drawing/2014/main" id="{5DB09200-2E9C-7DCF-7D52-097990F71285}"/>
              </a:ext>
            </a:extLst>
          </p:cNvPr>
          <p:cNvSpPr>
            <a:spLocks noGrp="1"/>
          </p:cNvSpPr>
          <p:nvPr>
            <p:ph idx="1"/>
          </p:nvPr>
        </p:nvSpPr>
        <p:spPr>
          <a:xfrm>
            <a:off x="513069" y="198247"/>
            <a:ext cx="6699544" cy="6237277"/>
          </a:xfrm>
        </p:spPr>
        <p:txBody>
          <a:bodyPr vert="horz" lIns="91440" tIns="45720" rIns="91440" bIns="45720" rtlCol="0" anchor="t">
            <a:noAutofit/>
          </a:bodyPr>
          <a:lstStyle/>
          <a:p>
            <a:pPr>
              <a:lnSpc>
                <a:spcPct val="90000"/>
              </a:lnSpc>
              <a:buFont typeface="Wingdings" pitchFamily="2" charset="2"/>
              <a:buChar char="Ø"/>
            </a:pPr>
            <a:r>
              <a:rPr lang="en-US" sz="2400" b="1" dirty="0">
                <a:ea typeface="+mj-lt"/>
                <a:cs typeface="+mj-lt"/>
              </a:rPr>
              <a:t>C</a:t>
            </a:r>
            <a:r>
              <a:rPr lang="en-US" b="1" dirty="0">
                <a:ea typeface="+mj-lt"/>
                <a:cs typeface="+mj-lt"/>
              </a:rPr>
              <a:t>lient Termination Process (CADH 2023)</a:t>
            </a:r>
            <a:endParaRPr lang="en-US" dirty="0"/>
          </a:p>
          <a:p>
            <a:pPr marL="685800" lvl="1">
              <a:lnSpc>
                <a:spcPct val="90000"/>
              </a:lnSpc>
              <a:buClr>
                <a:srgbClr val="8AD0D6"/>
              </a:buClr>
              <a:buFont typeface="Wingdings" pitchFamily="2" charset="2"/>
              <a:buChar char="Ø"/>
            </a:pPr>
            <a:r>
              <a:rPr lang="en-US" dirty="0">
                <a:ea typeface="+mj-lt"/>
                <a:cs typeface="+mj-lt"/>
              </a:rPr>
              <a:t>If termination is approved:</a:t>
            </a:r>
            <a:endParaRPr lang="en-US" dirty="0"/>
          </a:p>
          <a:p>
            <a:pPr marL="685800" lvl="1">
              <a:lnSpc>
                <a:spcPct val="90000"/>
              </a:lnSpc>
              <a:buClr>
                <a:srgbClr val="8AD0D6"/>
              </a:buClr>
              <a:buFont typeface="Wingdings" pitchFamily="2" charset="2"/>
              <a:buChar char="Ø"/>
            </a:pPr>
            <a:r>
              <a:rPr lang="en-US" dirty="0">
                <a:ea typeface="+mj-lt"/>
                <a:cs typeface="+mj-lt"/>
              </a:rPr>
              <a:t>Fill out the Client Termination Form and submit it to faculty.</a:t>
            </a:r>
            <a:endParaRPr lang="en-US" dirty="0"/>
          </a:p>
          <a:p>
            <a:pPr marL="685800" lvl="1">
              <a:lnSpc>
                <a:spcPct val="90000"/>
              </a:lnSpc>
              <a:buClr>
                <a:srgbClr val="8AD0D6"/>
              </a:buClr>
              <a:buFont typeface="Wingdings" pitchFamily="2" charset="2"/>
              <a:buChar char="Ø"/>
            </a:pPr>
            <a:r>
              <a:rPr lang="en-US" dirty="0">
                <a:ea typeface="+mj-lt"/>
                <a:cs typeface="+mj-lt"/>
              </a:rPr>
              <a:t>The termination form must be affixed in Section 1 in the chart, in front of the invoice.</a:t>
            </a:r>
            <a:endParaRPr lang="en-US" dirty="0"/>
          </a:p>
          <a:p>
            <a:pPr marL="685800" lvl="1">
              <a:lnSpc>
                <a:spcPct val="90000"/>
              </a:lnSpc>
              <a:buClr>
                <a:srgbClr val="8AD0D6"/>
              </a:buClr>
              <a:buFont typeface="Wingdings" pitchFamily="2" charset="2"/>
              <a:buChar char="Ø"/>
            </a:pPr>
            <a:r>
              <a:rPr lang="en-US" dirty="0">
                <a:ea typeface="+mj-lt"/>
                <a:cs typeface="+mj-lt"/>
              </a:rPr>
              <a:t>If the client is unhappy, faculty will handle the discussion and document it in the communication record</a:t>
            </a:r>
          </a:p>
          <a:p>
            <a:pPr marL="400050" lvl="1" indent="0">
              <a:lnSpc>
                <a:spcPct val="90000"/>
              </a:lnSpc>
              <a:buClr>
                <a:srgbClr val="8AD0D6"/>
              </a:buClr>
              <a:buNone/>
            </a:pPr>
            <a:endParaRPr lang="en-US" dirty="0">
              <a:ea typeface="+mj-lt"/>
              <a:cs typeface="+mj-lt"/>
            </a:endParaRPr>
          </a:p>
          <a:p>
            <a:pPr>
              <a:lnSpc>
                <a:spcPct val="90000"/>
              </a:lnSpc>
              <a:buClr>
                <a:srgbClr val="8AD0D6"/>
              </a:buClr>
              <a:buFont typeface="Wingdings" pitchFamily="2" charset="2"/>
              <a:buChar char="Ø"/>
            </a:pPr>
            <a:r>
              <a:rPr lang="en-US" b="1" dirty="0">
                <a:ea typeface="+mj-lt"/>
                <a:cs typeface="+mj-lt"/>
              </a:rPr>
              <a:t>Client-Initiated Termination (CADH 2023)</a:t>
            </a:r>
          </a:p>
          <a:p>
            <a:pPr marL="685800" lvl="1">
              <a:lnSpc>
                <a:spcPct val="90000"/>
              </a:lnSpc>
              <a:buClr>
                <a:srgbClr val="8AD0D6"/>
              </a:buClr>
              <a:buFont typeface="Wingdings" pitchFamily="2" charset="2"/>
              <a:buChar char="Ø"/>
            </a:pPr>
            <a:r>
              <a:rPr lang="en-US" dirty="0">
                <a:ea typeface="+mj-lt"/>
                <a:cs typeface="+mj-lt"/>
              </a:rPr>
              <a:t>Clients may request termination, often at the end of their treatment.</a:t>
            </a:r>
            <a:r>
              <a:rPr lang="en-US" dirty="0"/>
              <a:t> </a:t>
            </a:r>
          </a:p>
          <a:p>
            <a:pPr marL="685800" lvl="1">
              <a:lnSpc>
                <a:spcPct val="90000"/>
              </a:lnSpc>
              <a:buClr>
                <a:srgbClr val="8AD0D6"/>
              </a:buClr>
              <a:buFont typeface="Wingdings" pitchFamily="2" charset="2"/>
              <a:buChar char="Ø"/>
            </a:pPr>
            <a:r>
              <a:rPr lang="en-US" dirty="0">
                <a:ea typeface="+mj-lt"/>
                <a:cs typeface="+mj-lt"/>
              </a:rPr>
              <a:t>Similar procedures apply—priority is to document their request.</a:t>
            </a:r>
            <a:endParaRPr lang="en-US" dirty="0"/>
          </a:p>
          <a:p>
            <a:pPr>
              <a:lnSpc>
                <a:spcPct val="90000"/>
              </a:lnSpc>
              <a:buClr>
                <a:srgbClr val="8AD0D6"/>
              </a:buClr>
              <a:buFont typeface="Wingdings" pitchFamily="2" charset="2"/>
              <a:buChar char="Ø"/>
            </a:pPr>
            <a:endParaRPr lang="en-US" dirty="0">
              <a:ea typeface="+mj-lt"/>
              <a:cs typeface="+mj-lt"/>
            </a:endParaRPr>
          </a:p>
          <a:p>
            <a:pPr>
              <a:lnSpc>
                <a:spcPct val="90000"/>
              </a:lnSpc>
              <a:buClr>
                <a:srgbClr val="8AD0D6"/>
              </a:buClr>
              <a:buFont typeface="Wingdings" pitchFamily="2" charset="2"/>
              <a:buChar char="Ø"/>
            </a:pPr>
            <a:r>
              <a:rPr lang="en-US" b="1" dirty="0">
                <a:ea typeface="+mj-lt"/>
                <a:cs typeface="+mj-lt"/>
              </a:rPr>
              <a:t>Finalizing the Process</a:t>
            </a:r>
            <a:endParaRPr lang="en-US" dirty="0"/>
          </a:p>
          <a:p>
            <a:pPr marL="685800" lvl="1">
              <a:lnSpc>
                <a:spcPct val="90000"/>
              </a:lnSpc>
              <a:buClr>
                <a:srgbClr val="8AD0D6"/>
              </a:buClr>
              <a:buFont typeface="Wingdings" pitchFamily="2" charset="2"/>
              <a:buChar char="Ø"/>
            </a:pPr>
            <a:r>
              <a:rPr lang="en-US" dirty="0">
                <a:ea typeface="+mj-lt"/>
                <a:cs typeface="+mj-lt"/>
              </a:rPr>
              <a:t>After termination, return the chart to reception.</a:t>
            </a:r>
            <a:endParaRPr lang="en-US" dirty="0"/>
          </a:p>
          <a:p>
            <a:pPr marL="685800" lvl="1">
              <a:lnSpc>
                <a:spcPct val="90000"/>
              </a:lnSpc>
              <a:buClr>
                <a:srgbClr val="8AD0D6"/>
              </a:buClr>
              <a:buFont typeface="Wingdings" pitchFamily="2" charset="2"/>
              <a:buChar char="Ø"/>
            </a:pPr>
            <a:r>
              <a:rPr lang="en-US" dirty="0">
                <a:ea typeface="+mj-lt"/>
                <a:cs typeface="+mj-lt"/>
              </a:rPr>
              <a:t>Reception will finalize the process.</a:t>
            </a:r>
            <a:endParaRPr lang="en-US" dirty="0"/>
          </a:p>
          <a:p>
            <a:pPr>
              <a:lnSpc>
                <a:spcPct val="90000"/>
              </a:lnSpc>
              <a:buClr>
                <a:srgbClr val="8AD0D6"/>
              </a:buClr>
            </a:pPr>
            <a:endParaRPr lang="en-US" sz="1800" dirty="0"/>
          </a:p>
        </p:txBody>
      </p:sp>
    </p:spTree>
    <p:extLst>
      <p:ext uri="{BB962C8B-B14F-4D97-AF65-F5344CB8AC3E}">
        <p14:creationId xmlns:p14="http://schemas.microsoft.com/office/powerpoint/2010/main" val="3313789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5" name="Picture 54">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7" name="Oval 56">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9" name="Picture 58">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61" name="Picture 60">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63" name="Rectangle 62">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3149C07-699D-D41B-13FC-0E8AAEA5B6AB}"/>
              </a:ext>
            </a:extLst>
          </p:cNvPr>
          <p:cNvSpPr>
            <a:spLocks noGrp="1"/>
          </p:cNvSpPr>
          <p:nvPr>
            <p:ph type="title"/>
          </p:nvPr>
        </p:nvSpPr>
        <p:spPr>
          <a:xfrm>
            <a:off x="6468654" y="1454963"/>
            <a:ext cx="6261915" cy="3308380"/>
          </a:xfrm>
        </p:spPr>
        <p:txBody>
          <a:bodyPr vert="horz" lIns="91440" tIns="45720" rIns="91440" bIns="45720" rtlCol="0" anchor="b">
            <a:normAutofit/>
          </a:bodyPr>
          <a:lstStyle/>
          <a:p>
            <a:r>
              <a:rPr lang="en-US" sz="7200" dirty="0"/>
              <a:t>Termination Form: </a:t>
            </a:r>
          </a:p>
        </p:txBody>
      </p:sp>
      <p:pic>
        <p:nvPicPr>
          <p:cNvPr id="4" name="Picture 3">
            <a:extLst>
              <a:ext uri="{FF2B5EF4-FFF2-40B4-BE49-F238E27FC236}">
                <a16:creationId xmlns:a16="http://schemas.microsoft.com/office/drawing/2014/main" id="{54F9C985-5DD8-7BB0-6835-EBF7DF09FF88}"/>
              </a:ext>
            </a:extLst>
          </p:cNvPr>
          <p:cNvPicPr>
            <a:picLocks noChangeAspect="1"/>
          </p:cNvPicPr>
          <p:nvPr/>
        </p:nvPicPr>
        <p:blipFill>
          <a:blip r:embed="rId7" cstate="print">
            <a:extLst>
              <a:ext uri="{28A0092B-C50C-407E-A947-70E740481C1C}">
                <a14:useLocalDpi xmlns:a14="http://schemas.microsoft.com/office/drawing/2010/main" val="0"/>
              </a:ext>
            </a:extLst>
          </a:blip>
          <a:srcRect l="2124" r="4205"/>
          <a:stretch/>
        </p:blipFill>
        <p:spPr>
          <a:xfrm>
            <a:off x="1129485" y="237751"/>
            <a:ext cx="4558648" cy="63824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312824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19DC4-EE80-1A97-CB5A-6110FC9D9497}"/>
              </a:ext>
            </a:extLst>
          </p:cNvPr>
          <p:cNvSpPr>
            <a:spLocks noGrp="1"/>
          </p:cNvSpPr>
          <p:nvPr>
            <p:ph type="title"/>
          </p:nvPr>
        </p:nvSpPr>
        <p:spPr>
          <a:xfrm>
            <a:off x="634642" y="404365"/>
            <a:ext cx="9252154" cy="1223983"/>
          </a:xfrm>
        </p:spPr>
        <p:txBody>
          <a:bodyPr>
            <a:normAutofit/>
          </a:bodyPr>
          <a:lstStyle/>
          <a:p>
            <a:r>
              <a:rPr lang="en-US" dirty="0"/>
              <a:t>Transfer of clients: </a:t>
            </a:r>
          </a:p>
        </p:txBody>
      </p:sp>
      <p:sp>
        <p:nvSpPr>
          <p:cNvPr id="3" name="Content Placeholder 2">
            <a:extLst>
              <a:ext uri="{FF2B5EF4-FFF2-40B4-BE49-F238E27FC236}">
                <a16:creationId xmlns:a16="http://schemas.microsoft.com/office/drawing/2014/main" id="{E6AB5FF3-835E-BAFA-3862-696D341359D3}"/>
              </a:ext>
            </a:extLst>
          </p:cNvPr>
          <p:cNvSpPr>
            <a:spLocks noGrp="1"/>
          </p:cNvSpPr>
          <p:nvPr>
            <p:ph idx="1"/>
          </p:nvPr>
        </p:nvSpPr>
        <p:spPr>
          <a:xfrm>
            <a:off x="342900" y="1414463"/>
            <a:ext cx="7815263" cy="5257799"/>
          </a:xfrm>
        </p:spPr>
        <p:txBody>
          <a:bodyPr>
            <a:normAutofit fontScale="92500" lnSpcReduction="10000"/>
          </a:bodyPr>
          <a:lstStyle/>
          <a:p>
            <a:pPr>
              <a:lnSpc>
                <a:spcPct val="90000"/>
              </a:lnSpc>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Client Transfer Request </a:t>
            </a:r>
            <a:endParaRPr lang="en-CA" kern="100" dirty="0">
              <a:effectLst/>
              <a:latin typeface="+mn-lt"/>
              <a:ea typeface="Aptos" panose="020B0004020202020204" pitchFamily="34" charset="0"/>
              <a:cs typeface="Arial" panose="020B0604020202020204" pitchFamily="34" charset="0"/>
            </a:endParaRPr>
          </a:p>
          <a:p>
            <a:pPr lvl="0">
              <a:lnSpc>
                <a:spcPct val="90000"/>
              </a:lnSpc>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Students have the opportunity to transfer clients in their client pool to other students to help them meet their own clinical competency requirements, to support other students, and to meet client needs.</a:t>
            </a:r>
            <a:r>
              <a:rPr lang="en-CA" kern="0" dirty="0">
                <a:effectLst/>
                <a:latin typeface="+mn-lt"/>
                <a:ea typeface="Times New Roman" panose="02020603050405020304" pitchFamily="18" charset="0"/>
                <a:cs typeface="Arial" panose="020B0604020202020204" pitchFamily="34" charset="0"/>
              </a:rPr>
              <a:t> (CADH 2023).</a:t>
            </a:r>
            <a:endParaRPr lang="en-CA" kern="100" dirty="0">
              <a:effectLst/>
              <a:latin typeface="+mn-lt"/>
              <a:ea typeface="Aptos" panose="020B0004020202020204" pitchFamily="34" charset="0"/>
              <a:cs typeface="Arial" panose="020B0604020202020204" pitchFamily="34" charset="0"/>
            </a:endParaRPr>
          </a:p>
          <a:p>
            <a:pPr lvl="0">
              <a:lnSpc>
                <a:spcPct val="90000"/>
              </a:lnSpc>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All client transfer requests must be approved before proceeding. </a:t>
            </a:r>
            <a:endParaRPr lang="en-CA" kern="100" dirty="0">
              <a:effectLst/>
              <a:latin typeface="+mn-lt"/>
              <a:ea typeface="Aptos" panose="020B0004020202020204" pitchFamily="34" charset="0"/>
              <a:cs typeface="Arial" panose="020B0604020202020204" pitchFamily="34" charset="0"/>
            </a:endParaRPr>
          </a:p>
          <a:p>
            <a:pPr lvl="0">
              <a:lnSpc>
                <a:spcPct val="90000"/>
              </a:lnSpc>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To receive approval for a transfer request, the following steps must be completed:</a:t>
            </a:r>
            <a:endParaRPr lang="en-CA" kern="100" dirty="0">
              <a:effectLst/>
              <a:latin typeface="+mn-lt"/>
              <a:ea typeface="Aptos" panose="020B0004020202020204" pitchFamily="34" charset="0"/>
              <a:cs typeface="Arial" panose="020B0604020202020204" pitchFamily="34" charset="0"/>
            </a:endParaRPr>
          </a:p>
          <a:p>
            <a:pPr marL="685800">
              <a:lnSpc>
                <a:spcPct val="90000"/>
              </a:lnSpc>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1</a:t>
            </a:r>
            <a:r>
              <a:rPr lang="en-CA" kern="100" baseline="30000" dirty="0">
                <a:effectLst/>
                <a:latin typeface="+mn-lt"/>
                <a:ea typeface="Times New Roman" panose="02020603050405020304" pitchFamily="18" charset="0"/>
                <a:cs typeface="Arial" panose="020B0604020202020204" pitchFamily="34" charset="0"/>
              </a:rPr>
              <a:t>st</a:t>
            </a:r>
            <a:r>
              <a:rPr lang="en-CA" kern="100" dirty="0">
                <a:effectLst/>
                <a:latin typeface="+mn-lt"/>
                <a:ea typeface="Times New Roman" panose="02020603050405020304" pitchFamily="18" charset="0"/>
                <a:cs typeface="Arial" panose="020B0604020202020204" pitchFamily="34" charset="0"/>
              </a:rPr>
              <a:t>  Discuss the transfer with another student and obtain agreement (Student 2)</a:t>
            </a:r>
            <a:endParaRPr lang="en-CA" kern="100" dirty="0">
              <a:effectLst/>
              <a:latin typeface="+mn-lt"/>
              <a:ea typeface="Aptos" panose="020B0004020202020204" pitchFamily="34" charset="0"/>
              <a:cs typeface="Arial" panose="020B0604020202020204" pitchFamily="34" charset="0"/>
            </a:endParaRPr>
          </a:p>
          <a:p>
            <a:pPr marL="685800">
              <a:lnSpc>
                <a:spcPct val="90000"/>
              </a:lnSpc>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2</a:t>
            </a:r>
            <a:r>
              <a:rPr lang="en-CA" kern="100" baseline="30000" dirty="0">
                <a:effectLst/>
                <a:latin typeface="+mn-lt"/>
                <a:ea typeface="Times New Roman" panose="02020603050405020304" pitchFamily="18" charset="0"/>
                <a:cs typeface="Arial" panose="020B0604020202020204" pitchFamily="34" charset="0"/>
              </a:rPr>
              <a:t>nd</a:t>
            </a:r>
            <a:r>
              <a:rPr lang="en-CA" kern="100" dirty="0">
                <a:effectLst/>
                <a:latin typeface="+mn-lt"/>
                <a:ea typeface="Times New Roman" panose="02020603050405020304" pitchFamily="18" charset="0"/>
                <a:cs typeface="Arial" panose="020B0604020202020204" pitchFamily="34" charset="0"/>
              </a:rPr>
              <a:t> Discuss the transfer with the client and obtain consent </a:t>
            </a:r>
            <a:endParaRPr lang="en-CA" kern="100" dirty="0">
              <a:effectLst/>
              <a:latin typeface="+mn-lt"/>
              <a:ea typeface="Aptos" panose="020B0004020202020204" pitchFamily="34" charset="0"/>
              <a:cs typeface="Arial" panose="020B0604020202020204" pitchFamily="34" charset="0"/>
            </a:endParaRPr>
          </a:p>
          <a:p>
            <a:pPr marL="685800">
              <a:lnSpc>
                <a:spcPct val="90000"/>
              </a:lnSpc>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3</a:t>
            </a:r>
            <a:r>
              <a:rPr lang="en-CA" kern="100" baseline="30000" dirty="0">
                <a:effectLst/>
                <a:latin typeface="+mn-lt"/>
                <a:ea typeface="Times New Roman" panose="02020603050405020304" pitchFamily="18" charset="0"/>
                <a:cs typeface="Arial" panose="020B0604020202020204" pitchFamily="34" charset="0"/>
              </a:rPr>
              <a:t>rd</a:t>
            </a:r>
            <a:r>
              <a:rPr lang="en-CA" kern="100" dirty="0">
                <a:effectLst/>
                <a:latin typeface="+mn-lt"/>
                <a:ea typeface="Times New Roman" panose="02020603050405020304" pitchFamily="18" charset="0"/>
                <a:cs typeface="Arial" panose="020B0604020202020204" pitchFamily="34" charset="0"/>
              </a:rPr>
              <a:t> Update the Communication Record  </a:t>
            </a:r>
            <a:r>
              <a:rPr lang="en-CA" kern="0" dirty="0">
                <a:effectLst/>
                <a:latin typeface="+mn-lt"/>
                <a:ea typeface="Times New Roman" panose="02020603050405020304" pitchFamily="18" charset="0"/>
                <a:cs typeface="Arial" panose="020B0604020202020204" pitchFamily="34" charset="0"/>
              </a:rPr>
              <a:t>(CADH 2023).</a:t>
            </a:r>
            <a:endParaRPr lang="en-CA" kern="100" dirty="0">
              <a:effectLst/>
              <a:latin typeface="+mn-lt"/>
              <a:ea typeface="Aptos" panose="020B0004020202020204" pitchFamily="34" charset="0"/>
              <a:cs typeface="Arial" panose="020B0604020202020204" pitchFamily="34" charset="0"/>
            </a:endParaRPr>
          </a:p>
          <a:p>
            <a:pPr>
              <a:lnSpc>
                <a:spcPct val="90000"/>
              </a:lnSpc>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NOTE: Although there are physical copies of transfer request forms, they are for in-persons transfer. Approval is to be obtained via email by following the underlined procedure: </a:t>
            </a:r>
            <a:r>
              <a:rPr lang="en-CA" kern="0" dirty="0">
                <a:effectLst/>
                <a:latin typeface="+mn-lt"/>
                <a:ea typeface="Times New Roman" panose="02020603050405020304" pitchFamily="18" charset="0"/>
                <a:cs typeface="Arial" panose="020B0604020202020204" pitchFamily="34" charset="0"/>
              </a:rPr>
              <a:t>(CADH 2023).</a:t>
            </a:r>
            <a:endParaRPr lang="en-CA" kern="100" dirty="0">
              <a:effectLst/>
              <a:latin typeface="+mn-lt"/>
              <a:ea typeface="Aptos" panose="020B0004020202020204" pitchFamily="34" charset="0"/>
              <a:cs typeface="Arial" panose="020B0604020202020204" pitchFamily="34" charset="0"/>
            </a:endParaRPr>
          </a:p>
          <a:p>
            <a:pPr>
              <a:lnSpc>
                <a:spcPct val="90000"/>
              </a:lnSpc>
            </a:pPr>
            <a:endParaRPr lang="en-US" sz="1200" dirty="0"/>
          </a:p>
        </p:txBody>
      </p:sp>
      <p:pic>
        <p:nvPicPr>
          <p:cNvPr id="5" name="Graphic 4" descr="Document outline">
            <a:extLst>
              <a:ext uri="{FF2B5EF4-FFF2-40B4-BE49-F238E27FC236}">
                <a16:creationId xmlns:a16="http://schemas.microsoft.com/office/drawing/2014/main" id="{58BD1EFF-09DA-8EE0-3902-33803D219F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4655" y="2145861"/>
            <a:ext cx="4008888" cy="4008888"/>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59783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6D2F3929-816B-3521-B308-94D984110AA4}"/>
              </a:ext>
            </a:extLst>
          </p:cNvPr>
          <p:cNvSpPr>
            <a:spLocks noGrp="1"/>
          </p:cNvSpPr>
          <p:nvPr>
            <p:ph type="title"/>
          </p:nvPr>
        </p:nvSpPr>
        <p:spPr>
          <a:xfrm>
            <a:off x="806195" y="804672"/>
            <a:ext cx="3521359" cy="5248656"/>
          </a:xfrm>
        </p:spPr>
        <p:txBody>
          <a:bodyPr anchor="ctr">
            <a:normAutofit/>
          </a:bodyPr>
          <a:lstStyle/>
          <a:p>
            <a:pPr algn="ctr"/>
            <a:r>
              <a:rPr lang="en-US" dirty="0"/>
              <a:t>Transfer of Clients’: </a:t>
            </a:r>
            <a:endParaRPr lang="en-US"/>
          </a:p>
        </p:txBody>
      </p:sp>
      <p:sp>
        <p:nvSpPr>
          <p:cNvPr id="3" name="Content Placeholder 2">
            <a:extLst>
              <a:ext uri="{FF2B5EF4-FFF2-40B4-BE49-F238E27FC236}">
                <a16:creationId xmlns:a16="http://schemas.microsoft.com/office/drawing/2014/main" id="{8F748861-F452-94DF-9CEC-B103E683A411}"/>
              </a:ext>
            </a:extLst>
          </p:cNvPr>
          <p:cNvSpPr>
            <a:spLocks noGrp="1"/>
          </p:cNvSpPr>
          <p:nvPr>
            <p:ph idx="1"/>
          </p:nvPr>
        </p:nvSpPr>
        <p:spPr>
          <a:xfrm>
            <a:off x="4975861" y="804671"/>
            <a:ext cx="6399930" cy="5248657"/>
          </a:xfrm>
        </p:spPr>
        <p:txBody>
          <a:bodyPr anchor="ctr">
            <a:normAutofit/>
          </a:bodyPr>
          <a:lstStyle/>
          <a:p>
            <a:pPr>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Client Transfer Request template:</a:t>
            </a:r>
            <a:endParaRPr lang="en-CA"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The client’s name</a:t>
            </a:r>
            <a:endParaRPr lang="en-CA"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Your name (Transfer from: _______)</a:t>
            </a:r>
            <a:endParaRPr lang="en-CA"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The name of the student to whom the client is being transferred (Transfer to: ________)</a:t>
            </a:r>
            <a:endParaRPr lang="en-CA"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The reason for the transfer</a:t>
            </a:r>
            <a:endParaRPr lang="en-CA"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Date of last DH care /debridement (</a:t>
            </a:r>
            <a:r>
              <a:rPr lang="en-CA" kern="100" dirty="0" err="1">
                <a:effectLst/>
                <a:latin typeface="+mn-lt"/>
                <a:ea typeface="Times New Roman" panose="02020603050405020304" pitchFamily="18" charset="0"/>
                <a:cs typeface="Arial" panose="020B0604020202020204" pitchFamily="34" charset="0"/>
              </a:rPr>
              <a:t>Hyg</a:t>
            </a:r>
            <a:r>
              <a:rPr lang="en-CA" kern="100" dirty="0">
                <a:effectLst/>
                <a:latin typeface="+mn-lt"/>
                <a:ea typeface="Times New Roman" panose="02020603050405020304" pitchFamily="18" charset="0"/>
                <a:cs typeface="Arial" panose="020B0604020202020204" pitchFamily="34" charset="0"/>
              </a:rPr>
              <a:t>) – include even if the client has not yet been seen at CADH</a:t>
            </a:r>
            <a:endParaRPr lang="en-CA"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Verification that the client agrees to be transferred to the other student</a:t>
            </a:r>
            <a:endParaRPr lang="en-CA"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kern="100" dirty="0">
                <a:effectLst/>
                <a:latin typeface="+mn-lt"/>
                <a:ea typeface="Times New Roman" panose="02020603050405020304" pitchFamily="18" charset="0"/>
                <a:cs typeface="Arial" panose="020B0604020202020204" pitchFamily="34" charset="0"/>
              </a:rPr>
              <a:t>Confirmation that the Communication Record has been updated with the details of the discussion; including the request for a transfer</a:t>
            </a:r>
            <a:endParaRPr lang="en-CA" kern="100" dirty="0">
              <a:effectLst/>
              <a:latin typeface="+mn-lt"/>
              <a:ea typeface="Aptos" panose="020B00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505334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A6ED6F-7459-C274-B57C-163F71359E48}"/>
              </a:ext>
            </a:extLst>
          </p:cNvPr>
          <p:cNvSpPr>
            <a:spLocks noGrp="1"/>
          </p:cNvSpPr>
          <p:nvPr>
            <p:ph type="title"/>
          </p:nvPr>
        </p:nvSpPr>
        <p:spPr>
          <a:xfrm>
            <a:off x="643855" y="1447800"/>
            <a:ext cx="3108626" cy="4572000"/>
          </a:xfrm>
        </p:spPr>
        <p:txBody>
          <a:bodyPr anchor="ctr">
            <a:normAutofit/>
          </a:bodyPr>
          <a:lstStyle/>
          <a:p>
            <a:r>
              <a:rPr lang="en-US" sz="3200" dirty="0">
                <a:solidFill>
                  <a:srgbClr val="F2F2F2"/>
                </a:solidFill>
              </a:rPr>
              <a:t>Client Transfer request form: </a:t>
            </a: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 name="Content Placeholder 3">
            <a:extLst>
              <a:ext uri="{FF2B5EF4-FFF2-40B4-BE49-F238E27FC236}">
                <a16:creationId xmlns:a16="http://schemas.microsoft.com/office/drawing/2014/main" id="{E87C072B-E5BE-2AF7-4550-49544AF279E9}"/>
              </a:ext>
            </a:extLst>
          </p:cNvPr>
          <p:cNvGraphicFramePr>
            <a:graphicFrameLocks noGrp="1"/>
          </p:cNvGraphicFramePr>
          <p:nvPr>
            <p:ph idx="1"/>
            <p:extLst>
              <p:ext uri="{D42A27DB-BD31-4B8C-83A1-F6EECF244321}">
                <p14:modId xmlns:p14="http://schemas.microsoft.com/office/powerpoint/2010/main" val="457225773"/>
              </p:ext>
            </p:extLst>
          </p:nvPr>
        </p:nvGraphicFramePr>
        <p:xfrm>
          <a:off x="5048250" y="1830106"/>
          <a:ext cx="6496051" cy="3807395"/>
        </p:xfrm>
        <a:graphic>
          <a:graphicData uri="http://schemas.openxmlformats.org/drawingml/2006/table">
            <a:tbl>
              <a:tblPr firstRow="1" firstCol="1" bandRow="1"/>
              <a:tblGrid>
                <a:gridCol w="4912848">
                  <a:extLst>
                    <a:ext uri="{9D8B030D-6E8A-4147-A177-3AD203B41FA5}">
                      <a16:colId xmlns:a16="http://schemas.microsoft.com/office/drawing/2014/main" val="430467796"/>
                    </a:ext>
                  </a:extLst>
                </a:gridCol>
                <a:gridCol w="1583203">
                  <a:extLst>
                    <a:ext uri="{9D8B030D-6E8A-4147-A177-3AD203B41FA5}">
                      <a16:colId xmlns:a16="http://schemas.microsoft.com/office/drawing/2014/main" val="2517434393"/>
                    </a:ext>
                  </a:extLst>
                </a:gridCol>
              </a:tblGrid>
              <a:tr h="878129">
                <a:tc>
                  <a:txBody>
                    <a:bodyPr/>
                    <a:lstStyle/>
                    <a:p>
                      <a:pPr algn="r" fontAlgn="ctr">
                        <a:buNone/>
                      </a:pPr>
                      <a:r>
                        <a:rPr lang="en-CA" sz="2600" b="1" i="0" u="none" strike="noStrike" kern="100">
                          <a:effectLst/>
                          <a:latin typeface="Times New Roman" panose="02020603050405020304" pitchFamily="18" charset="0"/>
                          <a:ea typeface="Times New Roman" panose="02020603050405020304" pitchFamily="18" charset="0"/>
                          <a:cs typeface="Arial" panose="020B0604020202020204" pitchFamily="34" charset="0"/>
                        </a:rPr>
                        <a:t>Client name:</a:t>
                      </a:r>
                      <a:endParaRPr lang="en-CA" sz="3800" b="0" i="0" u="none" strike="noStrike">
                        <a:effectLst/>
                        <a:latin typeface="Arial" panose="020B0604020202020204" pitchFamily="34" charset="0"/>
                      </a:endParaRPr>
                    </a:p>
                    <a:p>
                      <a:pPr algn="r" fontAlgn="ctr">
                        <a:buNone/>
                      </a:pPr>
                      <a:r>
                        <a:rPr lang="en-CA" sz="2600" b="0" i="0" u="none" strike="noStrike" kern="100">
                          <a:effectLst/>
                          <a:latin typeface="Times New Roman" panose="02020603050405020304" pitchFamily="18" charset="0"/>
                          <a:ea typeface="Times New Roman" panose="02020603050405020304" pitchFamily="18" charset="0"/>
                          <a:cs typeface="Arial" panose="020B0604020202020204" pitchFamily="34" charset="0"/>
                        </a:rPr>
                        <a:t>(LAST NAME, First Name) </a:t>
                      </a:r>
                      <a:endParaRPr lang="en-CA" sz="3800" b="0" i="0" u="none" strike="noStrike">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CA" sz="2600" b="0" i="0" u="none" strike="noStrike" kern="100">
                          <a:effectLst/>
                          <a:latin typeface="Times New Roman" panose="02020603050405020304" pitchFamily="18" charset="0"/>
                          <a:ea typeface="Times New Roman" panose="02020603050405020304" pitchFamily="18" charset="0"/>
                          <a:cs typeface="Arial" panose="020B0604020202020204" pitchFamily="34" charset="0"/>
                        </a:rPr>
                        <a:t> </a:t>
                      </a:r>
                      <a:endParaRPr lang="en-CA" sz="3800" b="0" i="0" u="none" strike="noStrike">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364763"/>
                  </a:ext>
                </a:extLst>
              </a:tr>
              <a:tr h="488211">
                <a:tc>
                  <a:txBody>
                    <a:bodyPr/>
                    <a:lstStyle/>
                    <a:p>
                      <a:pPr algn="r" fontAlgn="ctr">
                        <a:buNone/>
                      </a:pPr>
                      <a:r>
                        <a:rPr lang="en-CA" sz="2600" b="1" i="0" u="none" strike="noStrike" kern="100">
                          <a:effectLst/>
                          <a:latin typeface="Times New Roman" panose="02020603050405020304" pitchFamily="18" charset="0"/>
                          <a:ea typeface="Times New Roman" panose="02020603050405020304" pitchFamily="18" charset="0"/>
                          <a:cs typeface="Arial" panose="020B0604020202020204" pitchFamily="34" charset="0"/>
                        </a:rPr>
                        <a:t>Transfer from:</a:t>
                      </a:r>
                      <a:endParaRPr lang="en-CA" sz="3800" b="0" i="0" u="none" strike="noStrike">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CA" sz="2600" b="0" i="0" u="none" strike="noStrike" kern="100">
                          <a:effectLst/>
                          <a:latin typeface="Times New Roman" panose="02020603050405020304" pitchFamily="18" charset="0"/>
                          <a:ea typeface="Times New Roman" panose="02020603050405020304" pitchFamily="18" charset="0"/>
                          <a:cs typeface="Arial" panose="020B0604020202020204" pitchFamily="34" charset="0"/>
                        </a:rPr>
                        <a:t> </a:t>
                      </a:r>
                      <a:endParaRPr lang="en-CA" sz="3800" b="0" i="0" u="none" strike="noStrike">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7233458"/>
                  </a:ext>
                </a:extLst>
              </a:tr>
              <a:tr h="488211">
                <a:tc>
                  <a:txBody>
                    <a:bodyPr/>
                    <a:lstStyle/>
                    <a:p>
                      <a:pPr algn="r" fontAlgn="ctr">
                        <a:buNone/>
                      </a:pPr>
                      <a:r>
                        <a:rPr lang="en-CA" sz="2600" b="1" i="0" u="none" strike="noStrike" kern="100">
                          <a:effectLst/>
                          <a:latin typeface="Times New Roman" panose="02020603050405020304" pitchFamily="18" charset="0"/>
                          <a:ea typeface="Times New Roman" panose="02020603050405020304" pitchFamily="18" charset="0"/>
                          <a:cs typeface="Arial" panose="020B0604020202020204" pitchFamily="34" charset="0"/>
                        </a:rPr>
                        <a:t>Transfer to:</a:t>
                      </a:r>
                      <a:endParaRPr lang="en-CA" sz="3800" b="0" i="0" u="none" strike="noStrike">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CA" sz="2600" b="0" i="0" u="none" strike="noStrike" kern="100">
                          <a:effectLst/>
                          <a:latin typeface="Times New Roman" panose="02020603050405020304" pitchFamily="18" charset="0"/>
                          <a:ea typeface="Times New Roman" panose="02020603050405020304" pitchFamily="18" charset="0"/>
                          <a:cs typeface="Arial" panose="020B0604020202020204" pitchFamily="34" charset="0"/>
                        </a:rPr>
                        <a:t> </a:t>
                      </a:r>
                      <a:endParaRPr lang="en-CA" sz="3800" b="0" i="0" u="none" strike="noStrike">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2088241"/>
                  </a:ext>
                </a:extLst>
              </a:tr>
              <a:tr h="488211">
                <a:tc>
                  <a:txBody>
                    <a:bodyPr/>
                    <a:lstStyle/>
                    <a:p>
                      <a:pPr algn="r" fontAlgn="ctr">
                        <a:buNone/>
                      </a:pPr>
                      <a:r>
                        <a:rPr lang="en-CA" sz="2600" b="1" i="0" u="none" strike="noStrike" kern="100">
                          <a:effectLst/>
                          <a:latin typeface="Times New Roman" panose="02020603050405020304" pitchFamily="18" charset="0"/>
                          <a:ea typeface="Times New Roman" panose="02020603050405020304" pitchFamily="18" charset="0"/>
                          <a:cs typeface="Arial" panose="020B0604020202020204" pitchFamily="34" charset="0"/>
                        </a:rPr>
                        <a:t>Reason for transfer:</a:t>
                      </a:r>
                      <a:endParaRPr lang="en-CA" sz="3800" b="0" i="0" u="none" strike="noStrike">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CA" sz="2600" b="0" i="0" u="none" strike="noStrike" kern="100">
                          <a:effectLst/>
                          <a:latin typeface="Times New Roman" panose="02020603050405020304" pitchFamily="18" charset="0"/>
                          <a:ea typeface="Times New Roman" panose="02020603050405020304" pitchFamily="18" charset="0"/>
                          <a:cs typeface="Arial" panose="020B0604020202020204" pitchFamily="34" charset="0"/>
                        </a:rPr>
                        <a:t> </a:t>
                      </a:r>
                      <a:endParaRPr lang="en-CA" sz="3800" b="0" i="0" u="none" strike="noStrike">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5341487"/>
                  </a:ext>
                </a:extLst>
              </a:tr>
              <a:tr h="488211">
                <a:tc>
                  <a:txBody>
                    <a:bodyPr/>
                    <a:lstStyle/>
                    <a:p>
                      <a:pPr algn="r" fontAlgn="ctr">
                        <a:buNone/>
                      </a:pPr>
                      <a:r>
                        <a:rPr lang="en-CA" sz="2600" b="1" i="0" u="none" strike="noStrike" kern="100">
                          <a:effectLst/>
                          <a:latin typeface="Times New Roman" panose="02020603050405020304" pitchFamily="18" charset="0"/>
                          <a:ea typeface="Times New Roman" panose="02020603050405020304" pitchFamily="18" charset="0"/>
                          <a:cs typeface="Arial" panose="020B0604020202020204" pitchFamily="34" charset="0"/>
                        </a:rPr>
                        <a:t>Date of Last Hyg:</a:t>
                      </a:r>
                      <a:endParaRPr lang="en-CA" sz="3800" b="0" i="0" u="none" strike="noStrike">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CA" sz="2600" b="0" i="0" u="none" strike="noStrike" kern="100">
                          <a:effectLst/>
                          <a:latin typeface="Times New Roman" panose="02020603050405020304" pitchFamily="18" charset="0"/>
                          <a:ea typeface="Times New Roman" panose="02020603050405020304" pitchFamily="18" charset="0"/>
                          <a:cs typeface="Arial" panose="020B0604020202020204" pitchFamily="34" charset="0"/>
                        </a:rPr>
                        <a:t> </a:t>
                      </a:r>
                      <a:endParaRPr lang="en-CA" sz="3800" b="0" i="0" u="none" strike="noStrike">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712116"/>
                  </a:ext>
                </a:extLst>
              </a:tr>
              <a:tr h="488211">
                <a:tc>
                  <a:txBody>
                    <a:bodyPr/>
                    <a:lstStyle/>
                    <a:p>
                      <a:pPr algn="r" fontAlgn="ctr">
                        <a:buNone/>
                      </a:pPr>
                      <a:r>
                        <a:rPr lang="en-CA" sz="2600" b="1" i="0" u="none" strike="noStrike" kern="100">
                          <a:effectLst/>
                          <a:latin typeface="Times New Roman" panose="02020603050405020304" pitchFamily="18" charset="0"/>
                          <a:ea typeface="Times New Roman" panose="02020603050405020304" pitchFamily="18" charset="0"/>
                          <a:cs typeface="Arial" panose="020B0604020202020204" pitchFamily="34" charset="0"/>
                        </a:rPr>
                        <a:t>Client consent:</a:t>
                      </a:r>
                      <a:endParaRPr lang="en-CA" sz="3800" b="0" i="0" u="none" strike="noStrike">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en-CA" sz="2600" b="1" i="0" u="none" strike="noStrike" kern="100">
                          <a:effectLst/>
                          <a:latin typeface="Times New Roman" panose="02020603050405020304" pitchFamily="18" charset="0"/>
                          <a:ea typeface="Times New Roman" panose="02020603050405020304" pitchFamily="18" charset="0"/>
                          <a:cs typeface="Arial" panose="020B0604020202020204" pitchFamily="34" charset="0"/>
                        </a:rPr>
                        <a:t> </a:t>
                      </a:r>
                      <a:endParaRPr lang="en-CA" sz="3800" b="0" i="0" u="none" strike="noStrike">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8421475"/>
                  </a:ext>
                </a:extLst>
              </a:tr>
              <a:tr h="488211">
                <a:tc>
                  <a:txBody>
                    <a:bodyPr/>
                    <a:lstStyle/>
                    <a:p>
                      <a:pPr algn="r" fontAlgn="ctr">
                        <a:buNone/>
                      </a:pPr>
                      <a:r>
                        <a:rPr lang="en-CA" sz="2600" b="1" i="0" u="none" strike="noStrike" kern="100">
                          <a:effectLst/>
                          <a:latin typeface="Times New Roman" panose="02020603050405020304" pitchFamily="18" charset="0"/>
                          <a:ea typeface="Times New Roman" panose="02020603050405020304" pitchFamily="18" charset="0"/>
                          <a:cs typeface="Arial" panose="020B0604020202020204" pitchFamily="34" charset="0"/>
                        </a:rPr>
                        <a:t>Comm. Record updated: </a:t>
                      </a:r>
                      <a:endParaRPr lang="en-CA" sz="3800" b="0" i="0" u="none" strike="noStrike">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fontAlgn="ctr">
                        <a:buNone/>
                      </a:pPr>
                      <a:r>
                        <a:rPr lang="en-CA" sz="2600" b="1" i="0" u="none" strike="noStrike" kern="1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CA" sz="3800" b="0" i="0" u="none" strike="noStrike" dirty="0">
                        <a:effectLst/>
                        <a:latin typeface="Arial" panose="020B0604020202020204" pitchFamily="34" charset="0"/>
                      </a:endParaRPr>
                    </a:p>
                  </a:txBody>
                  <a:tcPr marL="146219" marR="146219" marT="20308"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2271799"/>
                  </a:ext>
                </a:extLst>
              </a:tr>
            </a:tbl>
          </a:graphicData>
        </a:graphic>
      </p:graphicFrame>
    </p:spTree>
    <p:extLst>
      <p:ext uri="{BB962C8B-B14F-4D97-AF65-F5344CB8AC3E}">
        <p14:creationId xmlns:p14="http://schemas.microsoft.com/office/powerpoint/2010/main" val="141643349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0632705-1DD4-FD99-C755-EE72E09CC9AD}"/>
              </a:ext>
            </a:extLst>
          </p:cNvPr>
          <p:cNvSpPr>
            <a:spLocks noGrp="1"/>
          </p:cNvSpPr>
          <p:nvPr>
            <p:ph type="title"/>
          </p:nvPr>
        </p:nvSpPr>
        <p:spPr>
          <a:xfrm>
            <a:off x="0" y="88582"/>
            <a:ext cx="4294706" cy="3340418"/>
          </a:xfrm>
        </p:spPr>
        <p:txBody>
          <a:bodyPr>
            <a:normAutofit fontScale="90000"/>
          </a:bodyPr>
          <a:lstStyle/>
          <a:p>
            <a:pPr algn="r"/>
            <a:r>
              <a:rPr lang="en-US" sz="5400" dirty="0">
                <a:solidFill>
                  <a:schemeClr val="bg1"/>
                </a:solidFill>
              </a:rPr>
              <a:t>Email information regarding transfer: </a:t>
            </a:r>
          </a:p>
        </p:txBody>
      </p:sp>
      <p:sp>
        <p:nvSpPr>
          <p:cNvPr id="3" name="Content Placeholder 2">
            <a:extLst>
              <a:ext uri="{FF2B5EF4-FFF2-40B4-BE49-F238E27FC236}">
                <a16:creationId xmlns:a16="http://schemas.microsoft.com/office/drawing/2014/main" id="{A13F7392-6598-4F9F-9DBF-563F2C6023A3}"/>
              </a:ext>
            </a:extLst>
          </p:cNvPr>
          <p:cNvSpPr>
            <a:spLocks noGrp="1"/>
          </p:cNvSpPr>
          <p:nvPr>
            <p:ph idx="1"/>
          </p:nvPr>
        </p:nvSpPr>
        <p:spPr>
          <a:xfrm>
            <a:off x="5204109" y="500063"/>
            <a:ext cx="6269434" cy="6085931"/>
          </a:xfrm>
        </p:spPr>
        <p:txBody>
          <a:bodyPr>
            <a:normAutofit lnSpcReduction="10000"/>
          </a:bodyPr>
          <a:lstStyle/>
          <a:p>
            <a:pPr>
              <a:lnSpc>
                <a:spcPct val="90000"/>
              </a:lnSpc>
              <a:buFont typeface="Wingdings" pitchFamily="2" charset="2"/>
              <a:buChar char="Ø"/>
            </a:pPr>
            <a:r>
              <a:rPr lang="en-CA" sz="1800" kern="100" dirty="0">
                <a:effectLst/>
                <a:latin typeface="+mn-lt"/>
                <a:ea typeface="Times New Roman" panose="02020603050405020304" pitchFamily="18" charset="0"/>
                <a:cs typeface="Arial" panose="020B0604020202020204" pitchFamily="34" charset="0"/>
              </a:rPr>
              <a:t>Email the 1) Clinical Coordinator,</a:t>
            </a:r>
            <a:endParaRPr lang="en-CA" sz="1800" kern="100" dirty="0">
              <a:effectLst/>
              <a:latin typeface="+mn-lt"/>
              <a:ea typeface="Aptos" panose="020B0004020202020204" pitchFamily="34" charset="0"/>
              <a:cs typeface="Arial" panose="020B0604020202020204" pitchFamily="34" charset="0"/>
            </a:endParaRPr>
          </a:p>
          <a:p>
            <a:pPr marL="685800">
              <a:lnSpc>
                <a:spcPct val="90000"/>
              </a:lnSpc>
              <a:buFont typeface="Wingdings" pitchFamily="2" charset="2"/>
              <a:buChar char="Ø"/>
            </a:pPr>
            <a:r>
              <a:rPr lang="en-CA" sz="1800" kern="100" dirty="0">
                <a:effectLst/>
                <a:latin typeface="+mn-lt"/>
                <a:ea typeface="Times New Roman" panose="02020603050405020304" pitchFamily="18" charset="0"/>
                <a:cs typeface="Arial" panose="020B0604020202020204" pitchFamily="34" charset="0"/>
              </a:rPr>
              <a:t>2) Clinic Lead for your level, and </a:t>
            </a:r>
            <a:endParaRPr lang="en-CA" sz="1800" kern="100" dirty="0">
              <a:effectLst/>
              <a:latin typeface="+mn-lt"/>
              <a:ea typeface="Aptos" panose="020B0004020202020204" pitchFamily="34" charset="0"/>
              <a:cs typeface="Arial" panose="020B0604020202020204" pitchFamily="34" charset="0"/>
            </a:endParaRPr>
          </a:p>
          <a:p>
            <a:pPr marL="685800">
              <a:lnSpc>
                <a:spcPct val="90000"/>
              </a:lnSpc>
              <a:buFont typeface="Wingdings" pitchFamily="2" charset="2"/>
              <a:buChar char="Ø"/>
            </a:pPr>
            <a:r>
              <a:rPr lang="en-CA" sz="1800" kern="100" dirty="0">
                <a:effectLst/>
                <a:latin typeface="+mn-lt"/>
                <a:ea typeface="Times New Roman" panose="02020603050405020304" pitchFamily="18" charset="0"/>
                <a:cs typeface="Arial" panose="020B0604020202020204" pitchFamily="34" charset="0"/>
              </a:rPr>
              <a:t>3) Reception – and </a:t>
            </a:r>
            <a:endParaRPr lang="en-CA" sz="1800" kern="100" dirty="0">
              <a:effectLst/>
              <a:latin typeface="+mn-lt"/>
              <a:ea typeface="Aptos" panose="020B0004020202020204" pitchFamily="34" charset="0"/>
              <a:cs typeface="Arial" panose="020B0604020202020204" pitchFamily="34" charset="0"/>
            </a:endParaRPr>
          </a:p>
          <a:p>
            <a:pPr marL="685800">
              <a:lnSpc>
                <a:spcPct val="90000"/>
              </a:lnSpc>
              <a:buFont typeface="Wingdings" pitchFamily="2" charset="2"/>
              <a:buChar char="Ø"/>
            </a:pPr>
            <a:r>
              <a:rPr lang="en-CA" sz="1800" kern="100" dirty="0">
                <a:effectLst/>
                <a:latin typeface="+mn-lt"/>
                <a:ea typeface="Times New Roman" panose="02020603050405020304" pitchFamily="18" charset="0"/>
                <a:cs typeface="Arial" panose="020B0604020202020204" pitchFamily="34" charset="0"/>
              </a:rPr>
              <a:t>4) copy the student you are transferring the client to.</a:t>
            </a:r>
            <a:endParaRPr lang="en-CA" sz="1800" kern="100" dirty="0">
              <a:effectLst/>
              <a:latin typeface="+mn-lt"/>
              <a:ea typeface="Aptos" panose="020B0004020202020204" pitchFamily="34" charset="0"/>
              <a:cs typeface="Arial" panose="020B0604020202020204" pitchFamily="34" charset="0"/>
            </a:endParaRPr>
          </a:p>
          <a:p>
            <a:pPr lvl="0">
              <a:lnSpc>
                <a:spcPct val="90000"/>
              </a:lnSpc>
              <a:buFont typeface="Wingdings" pitchFamily="2" charset="2"/>
              <a:buChar char="Ø"/>
            </a:pPr>
            <a:r>
              <a:rPr lang="en-CA" sz="1800" kern="100" dirty="0">
                <a:effectLst/>
                <a:latin typeface="+mn-lt"/>
                <a:ea typeface="Times New Roman" panose="02020603050405020304" pitchFamily="18" charset="0"/>
                <a:cs typeface="Arial" panose="020B0604020202020204" pitchFamily="34" charset="0"/>
              </a:rPr>
              <a:t>Email Subject Line: Client Transfer Request </a:t>
            </a:r>
            <a:endParaRPr lang="en-CA" sz="1800" kern="100" dirty="0">
              <a:effectLst/>
              <a:latin typeface="+mn-lt"/>
              <a:ea typeface="Aptos" panose="020B0004020202020204" pitchFamily="34" charset="0"/>
              <a:cs typeface="Arial" panose="020B0604020202020204" pitchFamily="34" charset="0"/>
            </a:endParaRPr>
          </a:p>
          <a:p>
            <a:pPr lvl="0">
              <a:lnSpc>
                <a:spcPct val="90000"/>
              </a:lnSpc>
              <a:buFont typeface="Wingdings" pitchFamily="2" charset="2"/>
              <a:buChar char="Ø"/>
            </a:pPr>
            <a:r>
              <a:rPr lang="en-CA" sz="1800" kern="100" dirty="0">
                <a:effectLst/>
                <a:latin typeface="+mn-lt"/>
                <a:ea typeface="Times New Roman" panose="02020603050405020304" pitchFamily="18" charset="0"/>
                <a:cs typeface="Arial" panose="020B0604020202020204" pitchFamily="34" charset="0"/>
              </a:rPr>
              <a:t>Body of the email: Completed template</a:t>
            </a:r>
            <a:endParaRPr lang="en-CA" sz="1800" kern="100" dirty="0">
              <a:effectLst/>
              <a:latin typeface="+mn-lt"/>
              <a:ea typeface="Aptos" panose="020B0004020202020204" pitchFamily="34" charset="0"/>
              <a:cs typeface="Arial" panose="020B0604020202020204" pitchFamily="34" charset="0"/>
            </a:endParaRPr>
          </a:p>
          <a:p>
            <a:pPr lvl="0">
              <a:lnSpc>
                <a:spcPct val="90000"/>
              </a:lnSpc>
              <a:buFont typeface="Wingdings" pitchFamily="2" charset="2"/>
              <a:buChar char="Ø"/>
            </a:pPr>
            <a:r>
              <a:rPr lang="en-CA" sz="1800" kern="100" dirty="0">
                <a:effectLst/>
                <a:latin typeface="+mn-lt"/>
                <a:ea typeface="Times New Roman" panose="02020603050405020304" pitchFamily="18" charset="0"/>
                <a:cs typeface="Arial" panose="020B0604020202020204" pitchFamily="34" charset="0"/>
              </a:rPr>
              <a:t>Note: All required information should be included in the template – no need to include additional information in the email unless necessary.</a:t>
            </a:r>
            <a:endParaRPr lang="en-CA" sz="1800" kern="100" dirty="0">
              <a:effectLst/>
              <a:latin typeface="+mn-lt"/>
              <a:ea typeface="Aptos" panose="020B0004020202020204" pitchFamily="34" charset="0"/>
              <a:cs typeface="Arial" panose="020B0604020202020204" pitchFamily="34" charset="0"/>
            </a:endParaRPr>
          </a:p>
          <a:p>
            <a:pPr lvl="0">
              <a:lnSpc>
                <a:spcPct val="90000"/>
              </a:lnSpc>
              <a:buFont typeface="Wingdings" pitchFamily="2" charset="2"/>
              <a:buChar char="Ø"/>
            </a:pPr>
            <a:r>
              <a:rPr lang="en-CA" sz="1800" kern="100" dirty="0">
                <a:effectLst/>
                <a:latin typeface="+mn-lt"/>
                <a:ea typeface="Times New Roman" panose="02020603050405020304" pitchFamily="18" charset="0"/>
                <a:cs typeface="Arial" panose="020B0604020202020204" pitchFamily="34" charset="0"/>
              </a:rPr>
              <a:t>Student 2 must reply to all acknowledging agreement to accept the client into their client pool.</a:t>
            </a:r>
            <a:endParaRPr lang="en-CA" sz="1800" kern="100" dirty="0">
              <a:effectLst/>
              <a:latin typeface="+mn-lt"/>
              <a:ea typeface="Aptos" panose="020B0004020202020204" pitchFamily="34" charset="0"/>
              <a:cs typeface="Arial" panose="020B0604020202020204" pitchFamily="34" charset="0"/>
            </a:endParaRPr>
          </a:p>
          <a:p>
            <a:pPr lvl="0">
              <a:lnSpc>
                <a:spcPct val="90000"/>
              </a:lnSpc>
              <a:buFont typeface="Wingdings" pitchFamily="2" charset="2"/>
              <a:buChar char="Ø"/>
            </a:pPr>
            <a:r>
              <a:rPr lang="en-CA" sz="1800" kern="100" dirty="0">
                <a:effectLst/>
                <a:latin typeface="+mn-lt"/>
                <a:ea typeface="Times New Roman" panose="02020603050405020304" pitchFamily="18" charset="0"/>
                <a:cs typeface="Arial" panose="020B0604020202020204" pitchFamily="34" charset="0"/>
              </a:rPr>
              <a:t>If the transfer request is approved, an email response will be provided to all.</a:t>
            </a:r>
            <a:endParaRPr lang="en-CA" sz="1800" kern="100" dirty="0">
              <a:effectLst/>
              <a:latin typeface="+mn-lt"/>
              <a:ea typeface="Aptos" panose="020B0004020202020204" pitchFamily="34" charset="0"/>
              <a:cs typeface="Arial" panose="020B0604020202020204" pitchFamily="34" charset="0"/>
            </a:endParaRPr>
          </a:p>
          <a:p>
            <a:pPr lvl="0">
              <a:lnSpc>
                <a:spcPct val="90000"/>
              </a:lnSpc>
              <a:buFont typeface="Wingdings" pitchFamily="2" charset="2"/>
              <a:buChar char="Ø"/>
            </a:pPr>
            <a:r>
              <a:rPr lang="en-CA" sz="1800" kern="100" dirty="0">
                <a:effectLst/>
                <a:latin typeface="+mn-lt"/>
                <a:ea typeface="Times New Roman" panose="02020603050405020304" pitchFamily="18" charset="0"/>
                <a:cs typeface="Arial" panose="020B0604020202020204" pitchFamily="34" charset="0"/>
              </a:rPr>
              <a:t>Cases cannot be transferred to another student once the EOE and/or IOE have been started by a student (clinic manual 2023)</a:t>
            </a:r>
            <a:endParaRPr lang="en-CA" sz="1800" kern="100" dirty="0">
              <a:effectLst/>
              <a:latin typeface="+mn-lt"/>
              <a:ea typeface="Aptos" panose="020B0004020202020204" pitchFamily="34" charset="0"/>
              <a:cs typeface="Arial" panose="020B0604020202020204" pitchFamily="34" charset="0"/>
            </a:endParaRPr>
          </a:p>
          <a:p>
            <a:pPr lvl="0">
              <a:lnSpc>
                <a:spcPct val="90000"/>
              </a:lnSpc>
              <a:buFont typeface="Wingdings" pitchFamily="2" charset="2"/>
              <a:buChar char="Ø"/>
            </a:pPr>
            <a:r>
              <a:rPr lang="en-CA" sz="1800" kern="100" dirty="0">
                <a:effectLst/>
                <a:latin typeface="+mn-lt"/>
                <a:ea typeface="Times New Roman" panose="02020603050405020304" pitchFamily="18" charset="0"/>
                <a:cs typeface="Arial" panose="020B0604020202020204" pitchFamily="34" charset="0"/>
              </a:rPr>
              <a:t>Do not do Multiple transfers of client to different student clinicians during the process of dental hygiene care (clinic manual 2023)</a:t>
            </a:r>
            <a:endParaRPr lang="en-CA" sz="1800" kern="100" dirty="0">
              <a:effectLst/>
              <a:latin typeface="+mn-lt"/>
              <a:ea typeface="Aptos" panose="020B0004020202020204" pitchFamily="34" charset="0"/>
              <a:cs typeface="Arial" panose="020B0604020202020204" pitchFamily="34" charset="0"/>
            </a:endParaRPr>
          </a:p>
          <a:p>
            <a:pPr>
              <a:lnSpc>
                <a:spcPct val="90000"/>
              </a:lnSpc>
            </a:pPr>
            <a:endParaRPr lang="en-US" sz="1800" dirty="0"/>
          </a:p>
        </p:txBody>
      </p:sp>
      <p:pic>
        <p:nvPicPr>
          <p:cNvPr id="5" name="Graphic 4" descr="Email with solid fill">
            <a:extLst>
              <a:ext uri="{FF2B5EF4-FFF2-40B4-BE49-F238E27FC236}">
                <a16:creationId xmlns:a16="http://schemas.microsoft.com/office/drawing/2014/main" id="{293FFD51-F528-1BDB-629B-02EEDF6C9D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9887" y="3291264"/>
            <a:ext cx="1384820" cy="1384820"/>
          </a:xfrm>
          <a:prstGeom prst="rect">
            <a:avLst/>
          </a:prstGeom>
        </p:spPr>
      </p:pic>
      <p:pic>
        <p:nvPicPr>
          <p:cNvPr id="7" name="Graphic 6" descr="Envelope with solid fill">
            <a:extLst>
              <a:ext uri="{FF2B5EF4-FFF2-40B4-BE49-F238E27FC236}">
                <a16:creationId xmlns:a16="http://schemas.microsoft.com/office/drawing/2014/main" id="{455EFA54-5E59-9CD0-5E32-23A40F3EAF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837" y="4745812"/>
            <a:ext cx="1726426" cy="1726426"/>
          </a:xfrm>
          <a:prstGeom prst="rect">
            <a:avLst/>
          </a:prstGeom>
        </p:spPr>
      </p:pic>
      <p:pic>
        <p:nvPicPr>
          <p:cNvPr id="11" name="Graphic 10" descr="Line arrow: Counter-clockwise curve with solid fill">
            <a:extLst>
              <a:ext uri="{FF2B5EF4-FFF2-40B4-BE49-F238E27FC236}">
                <a16:creationId xmlns:a16="http://schemas.microsoft.com/office/drawing/2014/main" id="{4061AA02-A63B-B8E2-0629-790AEA2833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263281">
            <a:off x="2315732" y="4844463"/>
            <a:ext cx="914400" cy="914400"/>
          </a:xfrm>
          <a:prstGeom prst="rect">
            <a:avLst/>
          </a:prstGeom>
        </p:spPr>
      </p:pic>
    </p:spTree>
    <p:extLst>
      <p:ext uri="{BB962C8B-B14F-4D97-AF65-F5344CB8AC3E}">
        <p14:creationId xmlns:p14="http://schemas.microsoft.com/office/powerpoint/2010/main" val="3234637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9" name="Picture 28">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0" name="Oval 29">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2" name="Picture 31">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3" name="Rectangle 32">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4" name="Rectangle 33">
            <a:extLst>
              <a:ext uri="{FF2B5EF4-FFF2-40B4-BE49-F238E27FC236}">
                <a16:creationId xmlns:a16="http://schemas.microsoft.com/office/drawing/2014/main" id="{59EC6FFF-3949-4638-A265-B1515909B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6CA40F-0DB2-F0A6-DE95-EED827350FAD}"/>
              </a:ext>
            </a:extLst>
          </p:cNvPr>
          <p:cNvSpPr>
            <a:spLocks noGrp="1"/>
          </p:cNvSpPr>
          <p:nvPr>
            <p:ph type="title"/>
          </p:nvPr>
        </p:nvSpPr>
        <p:spPr>
          <a:xfrm>
            <a:off x="988694" y="1063416"/>
            <a:ext cx="6034406" cy="4811730"/>
          </a:xfrm>
        </p:spPr>
        <p:txBody>
          <a:bodyPr vert="horz" lIns="91440" tIns="45720" rIns="91440" bIns="45720" rtlCol="0" anchor="ctr">
            <a:normAutofit/>
          </a:bodyPr>
          <a:lstStyle/>
          <a:p>
            <a:pPr algn="r"/>
            <a:r>
              <a:rPr lang="en-US" sz="6600" b="0" i="0" kern="1200">
                <a:solidFill>
                  <a:schemeClr val="tx2"/>
                </a:solidFill>
                <a:latin typeface="+mj-lt"/>
                <a:ea typeface="+mj-ea"/>
                <a:cs typeface="+mj-cs"/>
              </a:rPr>
              <a:t>TIPS THAT WORKED FOR US: </a:t>
            </a:r>
          </a:p>
        </p:txBody>
      </p:sp>
      <p:sp>
        <p:nvSpPr>
          <p:cNvPr id="35" name="Rectangle 34">
            <a:extLst>
              <a:ext uri="{FF2B5EF4-FFF2-40B4-BE49-F238E27FC236}">
                <a16:creationId xmlns:a16="http://schemas.microsoft.com/office/drawing/2014/main" id="{8C05BC5F-3118-49D0-B18C-5D9CC922C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733" y="0"/>
            <a:ext cx="321564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8352AFC-4A02-4FD1-5442-D6E18D13BFE5}"/>
              </a:ext>
            </a:extLst>
          </p:cNvPr>
          <p:cNvSpPr>
            <a:spLocks noGrp="1"/>
          </p:cNvSpPr>
          <p:nvPr>
            <p:ph type="body" idx="1"/>
          </p:nvPr>
        </p:nvSpPr>
        <p:spPr>
          <a:xfrm>
            <a:off x="7885882" y="1063416"/>
            <a:ext cx="2591618" cy="4811730"/>
          </a:xfrm>
        </p:spPr>
        <p:txBody>
          <a:bodyPr vert="horz" lIns="91440" tIns="45720" rIns="91440" bIns="45720" rtlCol="0" anchor="ctr">
            <a:normAutofit/>
          </a:bodyPr>
          <a:lstStyle/>
          <a:p>
            <a:r>
              <a:rPr lang="en-US" b="0" i="0" kern="1200" cap="all" dirty="0">
                <a:solidFill>
                  <a:schemeClr val="bg2">
                    <a:lumMod val="40000"/>
                    <a:lumOff val="60000"/>
                  </a:schemeClr>
                </a:solidFill>
                <a:latin typeface="+mj-lt"/>
                <a:ea typeface="+mj-ea"/>
                <a:cs typeface="+mj-cs"/>
              </a:rPr>
              <a:t>And what to look out for.</a:t>
            </a:r>
          </a:p>
        </p:txBody>
      </p:sp>
      <p:sp>
        <p:nvSpPr>
          <p:cNvPr id="36" name="Rectangle 35">
            <a:extLst>
              <a:ext uri="{FF2B5EF4-FFF2-40B4-BE49-F238E27FC236}">
                <a16:creationId xmlns:a16="http://schemas.microsoft.com/office/drawing/2014/main" id="{9A4B1E59-3C8A-453C-B841-6AB3B0CF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3344" y="0"/>
            <a:ext cx="1438656" cy="6858000"/>
          </a:xfrm>
          <a:prstGeom prst="rect">
            <a:avLst/>
          </a:prstGeom>
          <a:solidFill>
            <a:schemeClr val="bg2">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5" name="Graphic 4" descr="Dental Tools with solid fill">
            <a:extLst>
              <a:ext uri="{FF2B5EF4-FFF2-40B4-BE49-F238E27FC236}">
                <a16:creationId xmlns:a16="http://schemas.microsoft.com/office/drawing/2014/main" id="{111B983C-5479-C45F-2FC3-237CD6D6E5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654" y="4876800"/>
            <a:ext cx="1764219" cy="1764219"/>
          </a:xfrm>
          <a:prstGeom prst="rect">
            <a:avLst/>
          </a:prstGeom>
        </p:spPr>
      </p:pic>
    </p:spTree>
    <p:extLst>
      <p:ext uri="{BB962C8B-B14F-4D97-AF65-F5344CB8AC3E}">
        <p14:creationId xmlns:p14="http://schemas.microsoft.com/office/powerpoint/2010/main" val="1511256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DCAA5A9-7A40-9EA5-5EAE-C41A1049E625}"/>
              </a:ext>
            </a:extLst>
          </p:cNvPr>
          <p:cNvSpPr>
            <a:spLocks noGrp="1"/>
          </p:cNvSpPr>
          <p:nvPr>
            <p:ph type="title"/>
          </p:nvPr>
        </p:nvSpPr>
        <p:spPr>
          <a:xfrm>
            <a:off x="648930" y="629267"/>
            <a:ext cx="9252154" cy="1016654"/>
          </a:xfrm>
        </p:spPr>
        <p:txBody>
          <a:bodyPr>
            <a:normAutofit/>
          </a:bodyPr>
          <a:lstStyle/>
          <a:p>
            <a:r>
              <a:rPr lang="en-US">
                <a:solidFill>
                  <a:srgbClr val="EBEBEB"/>
                </a:solidFill>
              </a:rPr>
              <a:t>Megan: </a:t>
            </a:r>
          </a:p>
        </p:txBody>
      </p:sp>
      <p:sp>
        <p:nvSpPr>
          <p:cNvPr id="13" name="Rectangle 12">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70F03EB4-A7FB-A1E0-BDB4-BB9AAA2964BC}"/>
              </a:ext>
            </a:extLst>
          </p:cNvPr>
          <p:cNvGraphicFramePr>
            <a:graphicFrameLocks noGrp="1"/>
          </p:cNvGraphicFramePr>
          <p:nvPr>
            <p:ph idx="1"/>
            <p:extLst>
              <p:ext uri="{D42A27DB-BD31-4B8C-83A1-F6EECF244321}">
                <p14:modId xmlns:p14="http://schemas.microsoft.com/office/powerpoint/2010/main" val="2510836136"/>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284334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3633F9-9D29-0379-35A2-8E6E4CD91E9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F82434-9512-BE8B-2591-8D8F79A84DB4}"/>
              </a:ext>
            </a:extLst>
          </p:cNvPr>
          <p:cNvSpPr>
            <a:spLocks noGrp="1"/>
          </p:cNvSpPr>
          <p:nvPr>
            <p:ph type="title"/>
          </p:nvPr>
        </p:nvSpPr>
        <p:spPr>
          <a:xfrm>
            <a:off x="643855" y="1447800"/>
            <a:ext cx="3108626" cy="4572000"/>
          </a:xfrm>
        </p:spPr>
        <p:txBody>
          <a:bodyPr anchor="ctr">
            <a:normAutofit/>
          </a:bodyPr>
          <a:lstStyle/>
          <a:p>
            <a:r>
              <a:rPr lang="en-US" sz="3200">
                <a:solidFill>
                  <a:srgbClr val="F2F2F2"/>
                </a:solidFill>
              </a:rPr>
              <a:t>Jaipreet</a:t>
            </a: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AE7E168-84C4-93B0-DAED-3FE5961C4369}"/>
              </a:ext>
            </a:extLst>
          </p:cNvPr>
          <p:cNvGraphicFramePr>
            <a:graphicFrameLocks noGrp="1"/>
          </p:cNvGraphicFramePr>
          <p:nvPr>
            <p:ph idx="1"/>
            <p:extLst>
              <p:ext uri="{D42A27DB-BD31-4B8C-83A1-F6EECF244321}">
                <p14:modId xmlns:p14="http://schemas.microsoft.com/office/powerpoint/2010/main" val="1595296003"/>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860905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E00F841-10AF-00B8-017E-E742F7647B49}"/>
              </a:ext>
            </a:extLst>
          </p:cNvPr>
          <p:cNvSpPr>
            <a:spLocks noGrp="1"/>
          </p:cNvSpPr>
          <p:nvPr>
            <p:ph type="title"/>
          </p:nvPr>
        </p:nvSpPr>
        <p:spPr>
          <a:xfrm>
            <a:off x="648930" y="629267"/>
            <a:ext cx="9252154" cy="1016654"/>
          </a:xfrm>
        </p:spPr>
        <p:txBody>
          <a:bodyPr>
            <a:normAutofit/>
          </a:bodyPr>
          <a:lstStyle/>
          <a:p>
            <a:r>
              <a:rPr lang="en-US">
                <a:solidFill>
                  <a:srgbClr val="EBEBEB"/>
                </a:solidFill>
              </a:rPr>
              <a:t>Angel: </a:t>
            </a:r>
          </a:p>
        </p:txBody>
      </p:sp>
      <p:sp>
        <p:nvSpPr>
          <p:cNvPr id="13" name="Rectangle 12">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A8AB8434-04DA-4A73-14A7-C09ED518D0F1}"/>
              </a:ext>
            </a:extLst>
          </p:cNvPr>
          <p:cNvGraphicFramePr>
            <a:graphicFrameLocks noGrp="1"/>
          </p:cNvGraphicFramePr>
          <p:nvPr>
            <p:ph idx="1"/>
            <p:extLst>
              <p:ext uri="{D42A27DB-BD31-4B8C-83A1-F6EECF244321}">
                <p14:modId xmlns:p14="http://schemas.microsoft.com/office/powerpoint/2010/main" val="925035417"/>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67069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23D8C0-E90C-5FD4-268E-587099998C40}"/>
              </a:ext>
            </a:extLst>
          </p:cNvPr>
          <p:cNvSpPr>
            <a:spLocks noGrp="1"/>
          </p:cNvSpPr>
          <p:nvPr>
            <p:ph type="title"/>
          </p:nvPr>
        </p:nvSpPr>
        <p:spPr>
          <a:xfrm>
            <a:off x="5411931" y="452718"/>
            <a:ext cx="4638903" cy="1400530"/>
          </a:xfrm>
        </p:spPr>
        <p:txBody>
          <a:bodyPr>
            <a:normAutofit/>
          </a:bodyPr>
          <a:lstStyle/>
          <a:p>
            <a:r>
              <a:rPr lang="en-US"/>
              <a:t>Table of contents: </a:t>
            </a:r>
          </a:p>
        </p:txBody>
      </p:sp>
      <p:sp>
        <p:nvSpPr>
          <p:cNvPr id="2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descr="Toothbrush brushing a sample tooth">
            <a:extLst>
              <a:ext uri="{FF2B5EF4-FFF2-40B4-BE49-F238E27FC236}">
                <a16:creationId xmlns:a16="http://schemas.microsoft.com/office/drawing/2014/main" id="{EE1003B3-34B7-89A4-7531-67091CF09093}"/>
              </a:ext>
            </a:extLst>
          </p:cNvPr>
          <p:cNvPicPr>
            <a:picLocks noChangeAspect="1"/>
          </p:cNvPicPr>
          <p:nvPr/>
        </p:nvPicPr>
        <p:blipFill>
          <a:blip r:embed="rId3">
            <a:alphaModFix amt="50000"/>
          </a:blip>
          <a:srcRect l="10185" r="41411"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4" name="Rectangle 23">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4831AA5F-5F17-E4BD-E7C2-B3BE5CD4B881}"/>
              </a:ext>
            </a:extLst>
          </p:cNvPr>
          <p:cNvGraphicFramePr>
            <a:graphicFrameLocks noGrp="1"/>
          </p:cNvGraphicFramePr>
          <p:nvPr>
            <p:ph idx="1"/>
            <p:extLst>
              <p:ext uri="{D42A27DB-BD31-4B8C-83A1-F6EECF244321}">
                <p14:modId xmlns:p14="http://schemas.microsoft.com/office/powerpoint/2010/main" val="1349912992"/>
              </p:ext>
            </p:extLst>
          </p:nvPr>
        </p:nvGraphicFramePr>
        <p:xfrm>
          <a:off x="5410950" y="2052918"/>
          <a:ext cx="4638903" cy="4195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0093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DCA91C-C14C-11B1-A9FC-D08F04206D0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284B8FA-79E0-BDB3-5CAD-EE95A7C206A4}"/>
              </a:ext>
            </a:extLst>
          </p:cNvPr>
          <p:cNvSpPr>
            <a:spLocks noGrp="1"/>
          </p:cNvSpPr>
          <p:nvPr>
            <p:ph type="title"/>
          </p:nvPr>
        </p:nvSpPr>
        <p:spPr>
          <a:xfrm>
            <a:off x="648930" y="629267"/>
            <a:ext cx="9252154" cy="1016654"/>
          </a:xfrm>
        </p:spPr>
        <p:txBody>
          <a:bodyPr>
            <a:normAutofit/>
          </a:bodyPr>
          <a:lstStyle/>
          <a:p>
            <a:r>
              <a:rPr lang="en-US">
                <a:solidFill>
                  <a:srgbClr val="EBEBEB"/>
                </a:solidFill>
              </a:rPr>
              <a:t>Gagan:</a:t>
            </a:r>
          </a:p>
        </p:txBody>
      </p:sp>
      <p:sp>
        <p:nvSpPr>
          <p:cNvPr id="13" name="Rectangle 12">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AAF6608A-0ABC-0955-54BE-E018253839FD}"/>
              </a:ext>
            </a:extLst>
          </p:cNvPr>
          <p:cNvGraphicFramePr>
            <a:graphicFrameLocks noGrp="1"/>
          </p:cNvGraphicFramePr>
          <p:nvPr>
            <p:ph idx="1"/>
            <p:extLst>
              <p:ext uri="{D42A27DB-BD31-4B8C-83A1-F6EECF244321}">
                <p14:modId xmlns:p14="http://schemas.microsoft.com/office/powerpoint/2010/main" val="867878853"/>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2753250"/>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8B1B84-BD40-9317-2599-233488E36A9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542DCF3-F7B0-30FB-8E9C-3E9E12402A17}"/>
              </a:ext>
            </a:extLst>
          </p:cNvPr>
          <p:cNvSpPr>
            <a:spLocks noGrp="1"/>
          </p:cNvSpPr>
          <p:nvPr>
            <p:ph type="title"/>
          </p:nvPr>
        </p:nvSpPr>
        <p:spPr>
          <a:xfrm>
            <a:off x="648930" y="629267"/>
            <a:ext cx="9252154" cy="1016654"/>
          </a:xfrm>
        </p:spPr>
        <p:txBody>
          <a:bodyPr>
            <a:normAutofit/>
          </a:bodyPr>
          <a:lstStyle/>
          <a:p>
            <a:r>
              <a:rPr lang="en-US">
                <a:solidFill>
                  <a:srgbClr val="EBEBEB"/>
                </a:solidFill>
              </a:rPr>
              <a:t>Sarah: </a:t>
            </a:r>
          </a:p>
        </p:txBody>
      </p:sp>
      <p:sp>
        <p:nvSpPr>
          <p:cNvPr id="13" name="Rectangle 12">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97526DC8-6284-AB19-7986-280FF9486D97}"/>
              </a:ext>
            </a:extLst>
          </p:cNvPr>
          <p:cNvGraphicFramePr>
            <a:graphicFrameLocks noGrp="1"/>
          </p:cNvGraphicFramePr>
          <p:nvPr>
            <p:ph idx="1"/>
            <p:extLst>
              <p:ext uri="{D42A27DB-BD31-4B8C-83A1-F6EECF244321}">
                <p14:modId xmlns:p14="http://schemas.microsoft.com/office/powerpoint/2010/main" val="1051165281"/>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1470017"/>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C85A24-07AF-6519-A4F2-0E44DBB670A6}"/>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AFBD6-04DC-07AE-65EB-0037AABD0166}"/>
              </a:ext>
            </a:extLst>
          </p:cNvPr>
          <p:cNvSpPr>
            <a:spLocks noGrp="1"/>
          </p:cNvSpPr>
          <p:nvPr>
            <p:ph type="title"/>
          </p:nvPr>
        </p:nvSpPr>
        <p:spPr>
          <a:xfrm>
            <a:off x="648929" y="1063417"/>
            <a:ext cx="3505495" cy="4675396"/>
          </a:xfrm>
        </p:spPr>
        <p:txBody>
          <a:bodyPr anchor="ctr">
            <a:normAutofit/>
          </a:bodyPr>
          <a:lstStyle/>
          <a:p>
            <a:r>
              <a:rPr lang="en-US">
                <a:solidFill>
                  <a:srgbClr val="F2F2F2"/>
                </a:solidFill>
              </a:rPr>
              <a:t>Alejandro</a:t>
            </a:r>
          </a:p>
        </p:txBody>
      </p:sp>
      <p:sp>
        <p:nvSpPr>
          <p:cNvPr id="36" name="Rectangle 35">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39" name="Content Placeholder 2">
            <a:extLst>
              <a:ext uri="{FF2B5EF4-FFF2-40B4-BE49-F238E27FC236}">
                <a16:creationId xmlns:a16="http://schemas.microsoft.com/office/drawing/2014/main" id="{C9D40C67-CC71-6DC0-79EA-0E4F4619CA14}"/>
              </a:ext>
            </a:extLst>
          </p:cNvPr>
          <p:cNvGraphicFramePr>
            <a:graphicFrameLocks noGrp="1"/>
          </p:cNvGraphicFramePr>
          <p:nvPr>
            <p:ph idx="1"/>
            <p:extLst>
              <p:ext uri="{D42A27DB-BD31-4B8C-83A1-F6EECF244321}">
                <p14:modId xmlns:p14="http://schemas.microsoft.com/office/powerpoint/2010/main" val="53413899"/>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7809744"/>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C26EC8-C7CF-D9CE-4EEA-E83FA4E6E61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CAEBFE58-0121-F955-E548-C2F91C4B1FF5}"/>
              </a:ext>
            </a:extLst>
          </p:cNvPr>
          <p:cNvSpPr>
            <a:spLocks noGrp="1"/>
          </p:cNvSpPr>
          <p:nvPr>
            <p:ph type="title"/>
          </p:nvPr>
        </p:nvSpPr>
        <p:spPr>
          <a:xfrm>
            <a:off x="648930" y="629267"/>
            <a:ext cx="9252154" cy="1016654"/>
          </a:xfrm>
        </p:spPr>
        <p:txBody>
          <a:bodyPr>
            <a:normAutofit/>
          </a:bodyPr>
          <a:lstStyle/>
          <a:p>
            <a:r>
              <a:rPr lang="en-US">
                <a:solidFill>
                  <a:srgbClr val="EBEBEB"/>
                </a:solidFill>
              </a:rPr>
              <a:t>Zaid:</a:t>
            </a:r>
          </a:p>
        </p:txBody>
      </p:sp>
      <p:sp>
        <p:nvSpPr>
          <p:cNvPr id="13" name="Rectangle 12">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7" name="Content Placeholder 2">
            <a:extLst>
              <a:ext uri="{FF2B5EF4-FFF2-40B4-BE49-F238E27FC236}">
                <a16:creationId xmlns:a16="http://schemas.microsoft.com/office/drawing/2014/main" id="{92DA78C4-DEEB-7C32-B2C7-06D7179A318A}"/>
              </a:ext>
            </a:extLst>
          </p:cNvPr>
          <p:cNvGraphicFramePr>
            <a:graphicFrameLocks noGrp="1"/>
          </p:cNvGraphicFramePr>
          <p:nvPr>
            <p:ph idx="1"/>
            <p:extLst>
              <p:ext uri="{D42A27DB-BD31-4B8C-83A1-F6EECF244321}">
                <p14:modId xmlns:p14="http://schemas.microsoft.com/office/powerpoint/2010/main" val="471830024"/>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5216434"/>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0FEB9-D7E5-B98B-6DF8-32479B7E6DA3}"/>
              </a:ext>
            </a:extLst>
          </p:cNvPr>
          <p:cNvSpPr>
            <a:spLocks noGrp="1"/>
          </p:cNvSpPr>
          <p:nvPr>
            <p:ph type="title"/>
          </p:nvPr>
        </p:nvSpPr>
        <p:spPr/>
        <p:txBody>
          <a:bodyPr/>
          <a:lstStyle/>
          <a:p>
            <a:r>
              <a:rPr lang="en-US"/>
              <a:t>LITERATURE CITED </a:t>
            </a:r>
          </a:p>
        </p:txBody>
      </p:sp>
      <p:sp>
        <p:nvSpPr>
          <p:cNvPr id="3" name="Content Placeholder 2">
            <a:extLst>
              <a:ext uri="{FF2B5EF4-FFF2-40B4-BE49-F238E27FC236}">
                <a16:creationId xmlns:a16="http://schemas.microsoft.com/office/drawing/2014/main" id="{809DEB5A-7599-4643-A2C4-BF49F40BD81F}"/>
              </a:ext>
            </a:extLst>
          </p:cNvPr>
          <p:cNvSpPr>
            <a:spLocks noGrp="1"/>
          </p:cNvSpPr>
          <p:nvPr>
            <p:ph idx="1"/>
          </p:nvPr>
        </p:nvSpPr>
        <p:spPr/>
        <p:txBody>
          <a:bodyPr/>
          <a:lstStyle/>
          <a:p>
            <a:pPr marL="0" indent="0">
              <a:buNone/>
            </a:pPr>
            <a:r>
              <a:rPr lang="en-CA" sz="1800" kern="100" dirty="0">
                <a:effectLst/>
                <a:latin typeface="Times New Roman" panose="02020603050405020304" pitchFamily="18" charset="0"/>
                <a:ea typeface="Times New Roman" panose="02020603050405020304" pitchFamily="18" charset="0"/>
                <a:cs typeface="Arial" panose="020B0604020202020204" pitchFamily="34" charset="0"/>
              </a:rPr>
              <a:t>Canadian Academy of Dental Health and Community Sciences. Clinical manual. Mississauga, ON; 2023: 33</a:t>
            </a:r>
            <a:endParaRPr lang="en-CA" sz="1800" kern="100" dirty="0">
              <a:effectLst/>
              <a:latin typeface="Aptos" panose="020B0004020202020204" pitchFamily="34" charset="0"/>
              <a:ea typeface="Aptos" panose="020B0004020202020204" pitchFamily="34" charset="0"/>
              <a:cs typeface="Arial" panose="020B0604020202020204" pitchFamily="34" charset="0"/>
            </a:endParaRPr>
          </a:p>
          <a:p>
            <a:pPr marL="0" indent="0">
              <a:buNone/>
            </a:pPr>
            <a:r>
              <a:rPr lang="en-CA" sz="1800" kern="100" dirty="0">
                <a:effectLst/>
                <a:latin typeface="Times New Roman" panose="02020603050405020304" pitchFamily="18" charset="0"/>
                <a:ea typeface="Times New Roman" panose="02020603050405020304" pitchFamily="18" charset="0"/>
                <a:cs typeface="Arial" panose="020B0604020202020204" pitchFamily="34" charset="0"/>
              </a:rPr>
              <a:t>ODHA. Tips for recruiting clients for clinical requirements at school. [internet] 2022 [cited 2025 April 20]; available from: </a:t>
            </a:r>
            <a:r>
              <a:rPr lang="en-CA" sz="1800" u="sng" kern="100" dirty="0">
                <a:solidFill>
                  <a:srgbClr val="467886"/>
                </a:solidFill>
                <a:effectLst/>
                <a:latin typeface="Times New Roman" panose="02020603050405020304" pitchFamily="18" charset="0"/>
                <a:ea typeface="Times New Roman" panose="02020603050405020304" pitchFamily="18" charset="0"/>
                <a:cs typeface="Arial" panose="020B0604020202020204" pitchFamily="34" charset="0"/>
                <a:hlinkClick r:id="rId2"/>
              </a:rPr>
              <a:t>https://odha.on.ca/wp-content/uploads/2022/09/Recruiting-Clients-for-Clinical-Requirements.pdf</a:t>
            </a:r>
            <a:r>
              <a:rPr lang="en-CA" sz="1800" kern="1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CA" sz="1800" kern="100" dirty="0">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292287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87E4204-E93C-417B-9ED0-F81552DE8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8E4A00-82CC-4AD0-B631-F820AEE40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Freeform 7">
            <a:extLst>
              <a:ext uri="{FF2B5EF4-FFF2-40B4-BE49-F238E27FC236}">
                <a16:creationId xmlns:a16="http://schemas.microsoft.com/office/drawing/2014/main" id="{463665DF-25B8-4EE2-8F85-921EF38BE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3DD83AA-603B-F069-A160-6FEDE43C8C03}"/>
              </a:ext>
            </a:extLst>
          </p:cNvPr>
          <p:cNvSpPr>
            <a:spLocks noGrp="1"/>
          </p:cNvSpPr>
          <p:nvPr>
            <p:ph type="title"/>
          </p:nvPr>
        </p:nvSpPr>
        <p:spPr>
          <a:xfrm>
            <a:off x="648930" y="629267"/>
            <a:ext cx="9252154" cy="1016654"/>
          </a:xfrm>
        </p:spPr>
        <p:txBody>
          <a:bodyPr>
            <a:normAutofit/>
          </a:bodyPr>
          <a:lstStyle/>
          <a:p>
            <a:r>
              <a:rPr lang="en-US" dirty="0">
                <a:solidFill>
                  <a:srgbClr val="EBEBEB"/>
                </a:solidFill>
              </a:rPr>
              <a:t>Introduction: </a:t>
            </a:r>
          </a:p>
        </p:txBody>
      </p:sp>
      <p:sp useBgFill="1">
        <p:nvSpPr>
          <p:cNvPr id="25" name="Freeform: Shape 24">
            <a:extLst>
              <a:ext uri="{FF2B5EF4-FFF2-40B4-BE49-F238E27FC236}">
                <a16:creationId xmlns:a16="http://schemas.microsoft.com/office/drawing/2014/main" id="{B3378DC2-950E-4B63-B833-32DE4719A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3" name="Content Placeholder 2">
            <a:extLst>
              <a:ext uri="{FF2B5EF4-FFF2-40B4-BE49-F238E27FC236}">
                <a16:creationId xmlns:a16="http://schemas.microsoft.com/office/drawing/2014/main" id="{B64AD792-81E0-3346-5B40-31CA8E5B9C38}"/>
              </a:ext>
            </a:extLst>
          </p:cNvPr>
          <p:cNvSpPr>
            <a:spLocks noGrp="1"/>
          </p:cNvSpPr>
          <p:nvPr>
            <p:ph idx="1"/>
          </p:nvPr>
        </p:nvSpPr>
        <p:spPr>
          <a:xfrm>
            <a:off x="648931" y="2548281"/>
            <a:ext cx="10894138" cy="3658689"/>
          </a:xfrm>
        </p:spPr>
        <p:txBody>
          <a:bodyPr>
            <a:normAutofit/>
          </a:bodyPr>
          <a:lstStyle/>
          <a:p>
            <a:pPr algn="ctr">
              <a:buFont typeface="Wingdings" pitchFamily="2" charset="2"/>
              <a:buChar char="Ø"/>
            </a:pPr>
            <a:r>
              <a:rPr lang="en-CA" sz="3600" kern="0" dirty="0">
                <a:effectLst/>
                <a:latin typeface="+mn-lt"/>
                <a:ea typeface="Times New Roman" panose="02020603050405020304" pitchFamily="18" charset="0"/>
              </a:rPr>
              <a:t>Management of clients becomes a big portion of this program. It’s important to have the skills required to effectively manage our clients to ensure the best client care. </a:t>
            </a:r>
            <a:endParaRPr lang="en-US" sz="3600" dirty="0">
              <a:latin typeface="+mn-lt"/>
            </a:endParaRPr>
          </a:p>
        </p:txBody>
      </p:sp>
      <p:pic>
        <p:nvPicPr>
          <p:cNvPr id="5" name="Graphic 4" descr="Handshake outline">
            <a:extLst>
              <a:ext uri="{FF2B5EF4-FFF2-40B4-BE49-F238E27FC236}">
                <a16:creationId xmlns:a16="http://schemas.microsoft.com/office/drawing/2014/main" id="{8927C55E-6650-CDCE-6050-45DCF8D1CA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71616" y="4445382"/>
            <a:ext cx="2471453" cy="2471453"/>
          </a:xfrm>
          <a:prstGeom prst="rect">
            <a:avLst/>
          </a:prstGeom>
          <a:effectLst/>
        </p:spPr>
      </p:pic>
    </p:spTree>
    <p:extLst>
      <p:ext uri="{BB962C8B-B14F-4D97-AF65-F5344CB8AC3E}">
        <p14:creationId xmlns:p14="http://schemas.microsoft.com/office/powerpoint/2010/main" val="354037503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04E275F9-BB8C-2535-80E5-B1C55B212C8B}"/>
              </a:ext>
            </a:extLst>
          </p:cNvPr>
          <p:cNvSpPr>
            <a:spLocks noGrp="1"/>
          </p:cNvSpPr>
          <p:nvPr>
            <p:ph type="title"/>
          </p:nvPr>
        </p:nvSpPr>
        <p:spPr>
          <a:xfrm>
            <a:off x="806195" y="804672"/>
            <a:ext cx="3521359" cy="5248656"/>
          </a:xfrm>
        </p:spPr>
        <p:txBody>
          <a:bodyPr anchor="ctr">
            <a:normAutofit/>
          </a:bodyPr>
          <a:lstStyle/>
          <a:p>
            <a:pPr algn="ctr"/>
            <a:r>
              <a:rPr lang="en-US" dirty="0"/>
              <a:t>Client recruitment: </a:t>
            </a:r>
          </a:p>
        </p:txBody>
      </p:sp>
      <p:sp>
        <p:nvSpPr>
          <p:cNvPr id="3" name="Content Placeholder 2">
            <a:extLst>
              <a:ext uri="{FF2B5EF4-FFF2-40B4-BE49-F238E27FC236}">
                <a16:creationId xmlns:a16="http://schemas.microsoft.com/office/drawing/2014/main" id="{749F3974-11BF-0B6B-5727-6AA0076FD6E1}"/>
              </a:ext>
            </a:extLst>
          </p:cNvPr>
          <p:cNvSpPr>
            <a:spLocks noGrp="1"/>
          </p:cNvSpPr>
          <p:nvPr>
            <p:ph idx="1"/>
          </p:nvPr>
        </p:nvSpPr>
        <p:spPr>
          <a:xfrm>
            <a:off x="4975861" y="804671"/>
            <a:ext cx="6399930" cy="5248657"/>
          </a:xfrm>
        </p:spPr>
        <p:txBody>
          <a:bodyPr anchor="ctr">
            <a:normAutofit/>
          </a:bodyPr>
          <a:lstStyle/>
          <a:p>
            <a:pPr lvl="0">
              <a:buFont typeface="Wingdings" pitchFamily="2" charset="2"/>
              <a:buChar char="Ø"/>
            </a:pPr>
            <a:r>
              <a:rPr lang="en-CA" sz="2800" kern="0" dirty="0">
                <a:effectLst/>
                <a:latin typeface="+mn-lt"/>
                <a:ea typeface="Times New Roman" panose="02020603050405020304" pitchFamily="18" charset="0"/>
                <a:cs typeface="Arial" panose="020B0604020202020204" pitchFamily="34" charset="0"/>
              </a:rPr>
              <a:t>Facebook, karrot, Kijiji, next-door, Instagram, craigslist</a:t>
            </a:r>
            <a:endParaRPr lang="en-CA" sz="2800"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sz="2800" kern="0" dirty="0">
                <a:effectLst/>
                <a:latin typeface="+mn-lt"/>
                <a:ea typeface="Times New Roman" panose="02020603050405020304" pitchFamily="18" charset="0"/>
                <a:cs typeface="Arial" panose="020B0604020202020204" pitchFamily="34" charset="0"/>
              </a:rPr>
              <a:t>Have written descriptions saved in notes </a:t>
            </a:r>
            <a:endParaRPr lang="en-CA" sz="2800"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sz="2800" kern="0" dirty="0">
                <a:effectLst/>
                <a:latin typeface="+mn-lt"/>
                <a:ea typeface="Times New Roman" panose="02020603050405020304" pitchFamily="18" charset="0"/>
                <a:cs typeface="Arial" panose="020B0604020202020204" pitchFamily="34" charset="0"/>
              </a:rPr>
              <a:t>Be forthcoming with them </a:t>
            </a:r>
          </a:p>
          <a:p>
            <a:pPr>
              <a:buFont typeface="Wingdings" pitchFamily="2" charset="2"/>
              <a:buChar char="Ø"/>
            </a:pPr>
            <a:r>
              <a:rPr lang="en-CA" sz="2800" kern="0" dirty="0">
                <a:effectLst/>
                <a:latin typeface="+mn-lt"/>
                <a:ea typeface="Times New Roman" panose="02020603050405020304" pitchFamily="18" charset="0"/>
                <a:cs typeface="Arial" panose="020B0604020202020204" pitchFamily="34" charset="0"/>
              </a:rPr>
              <a:t>Encourage for clients to pay for their own care </a:t>
            </a:r>
            <a:endParaRPr lang="en-CA" sz="2800"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sz="2800" kern="0" dirty="0">
                <a:effectLst/>
                <a:latin typeface="+mn-lt"/>
                <a:ea typeface="Times New Roman" panose="02020603050405020304" pitchFamily="18" charset="0"/>
                <a:cs typeface="Arial" panose="020B0604020202020204" pitchFamily="34" charset="0"/>
              </a:rPr>
              <a:t>Ask lots of questions </a:t>
            </a:r>
            <a:endParaRPr lang="en-CA" sz="2800"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sz="2800" kern="0" dirty="0">
                <a:effectLst/>
                <a:latin typeface="+mn-lt"/>
                <a:ea typeface="Times New Roman" panose="02020603050405020304" pitchFamily="18" charset="0"/>
                <a:cs typeface="Arial" panose="020B0604020202020204" pitchFamily="34" charset="0"/>
              </a:rPr>
              <a:t>Screen prior to care </a:t>
            </a:r>
            <a:endParaRPr lang="en-CA" sz="2800"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sz="2800" kern="0" dirty="0">
                <a:effectLst/>
                <a:latin typeface="+mn-lt"/>
                <a:ea typeface="Times New Roman" panose="02020603050405020304" pitchFamily="18" charset="0"/>
                <a:cs typeface="Arial" panose="020B0604020202020204" pitchFamily="34" charset="0"/>
              </a:rPr>
              <a:t>Accurate cost </a:t>
            </a:r>
            <a:endParaRPr lang="en-CA" sz="2800" kern="100" dirty="0">
              <a:effectLst/>
              <a:latin typeface="+mn-lt"/>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170039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816EB-2A18-BC7B-EA73-B734290740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50C065-A5F7-A204-578F-4DDC79C46CE9}"/>
              </a:ext>
            </a:extLst>
          </p:cNvPr>
          <p:cNvSpPr>
            <a:spLocks noGrp="1"/>
          </p:cNvSpPr>
          <p:nvPr>
            <p:ph type="title"/>
          </p:nvPr>
        </p:nvSpPr>
        <p:spPr/>
        <p:txBody>
          <a:bodyPr/>
          <a:lstStyle/>
          <a:p>
            <a:r>
              <a:rPr lang="en-US" dirty="0"/>
              <a:t>Client recruitment </a:t>
            </a:r>
          </a:p>
        </p:txBody>
      </p:sp>
      <p:sp>
        <p:nvSpPr>
          <p:cNvPr id="3" name="Content Placeholder 2">
            <a:extLst>
              <a:ext uri="{FF2B5EF4-FFF2-40B4-BE49-F238E27FC236}">
                <a16:creationId xmlns:a16="http://schemas.microsoft.com/office/drawing/2014/main" id="{8465A06D-FB05-DF6D-F60F-A457AAFE67AC}"/>
              </a:ext>
            </a:extLst>
          </p:cNvPr>
          <p:cNvSpPr>
            <a:spLocks noGrp="1"/>
          </p:cNvSpPr>
          <p:nvPr>
            <p:ph idx="1"/>
          </p:nvPr>
        </p:nvSpPr>
        <p:spPr>
          <a:xfrm>
            <a:off x="1103312" y="1853248"/>
            <a:ext cx="8946541" cy="4395151"/>
          </a:xfrm>
        </p:spPr>
        <p:txBody>
          <a:bodyPr>
            <a:normAutofit fontScale="70000" lnSpcReduction="20000"/>
          </a:bodyPr>
          <a:lstStyle/>
          <a:p>
            <a:pPr lvl="0">
              <a:buFont typeface="Wingdings" pitchFamily="2" charset="2"/>
              <a:buChar char="Ø"/>
            </a:pPr>
            <a:r>
              <a:rPr lang="en-CA" sz="3400" kern="0" dirty="0">
                <a:effectLst/>
                <a:latin typeface="+mn-lt"/>
                <a:ea typeface="Times New Roman" panose="02020603050405020304" pitchFamily="18" charset="0"/>
                <a:cs typeface="Arial" panose="020B0604020202020204" pitchFamily="34" charset="0"/>
              </a:rPr>
              <a:t>Words that cannot be used “free, no cost, reimbursement/reimburse” (CADH 2023).</a:t>
            </a:r>
            <a:endParaRPr lang="en-CA" sz="3400"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sz="3400" kern="0" dirty="0">
                <a:effectLst/>
                <a:latin typeface="+mn-lt"/>
                <a:ea typeface="Times New Roman" panose="02020603050405020304" pitchFamily="18" charset="0"/>
                <a:cs typeface="Arial" panose="020B0604020202020204" pitchFamily="34" charset="0"/>
              </a:rPr>
              <a:t>Use words like “low cost” (CADH 2023).</a:t>
            </a:r>
            <a:endParaRPr lang="en-CA" sz="3400"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sz="3400" kern="0" dirty="0">
                <a:effectLst/>
                <a:latin typeface="+mn-lt"/>
                <a:ea typeface="Times New Roman" panose="02020603050405020304" pitchFamily="18" charset="0"/>
                <a:cs typeface="Arial" panose="020B0604020202020204" pitchFamily="34" charset="0"/>
              </a:rPr>
              <a:t>Communication through school email or cell phone but use caution (CADH 2023).</a:t>
            </a:r>
          </a:p>
          <a:p>
            <a:pPr>
              <a:buFont typeface="Wingdings" pitchFamily="2" charset="2"/>
              <a:buChar char="Ø"/>
            </a:pPr>
            <a:r>
              <a:rPr lang="en-CA" sz="3400" kern="0" dirty="0">
                <a:effectLst/>
                <a:latin typeface="+mn-lt"/>
                <a:ea typeface="Times New Roman" panose="02020603050405020304" pitchFamily="18" charset="0"/>
                <a:cs typeface="Arial" panose="020B0604020202020204" pitchFamily="34" charset="0"/>
              </a:rPr>
              <a:t>Your responsibility to ensure that you have a client for each clinic (CADH 2023).</a:t>
            </a:r>
            <a:endParaRPr lang="en-CA" sz="3400"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sz="3400" kern="0" dirty="0">
                <a:effectLst/>
                <a:latin typeface="+mn-lt"/>
                <a:ea typeface="Times New Roman" panose="02020603050405020304" pitchFamily="18" charset="0"/>
                <a:cs typeface="Arial" panose="020B0604020202020204" pitchFamily="34" charset="0"/>
              </a:rPr>
              <a:t>Services that are listed at CADH (CADH 2023) </a:t>
            </a:r>
            <a:endParaRPr lang="en-CA" sz="3400" kern="100" dirty="0">
              <a:effectLst/>
              <a:latin typeface="+mn-lt"/>
              <a:ea typeface="Aptos" panose="020B0004020202020204" pitchFamily="34" charset="0"/>
              <a:cs typeface="Arial" panose="020B0604020202020204" pitchFamily="34" charset="0"/>
            </a:endParaRPr>
          </a:p>
          <a:p>
            <a:pPr lvl="0">
              <a:buFont typeface="Wingdings" pitchFamily="2" charset="2"/>
              <a:buChar char="Ø"/>
            </a:pPr>
            <a:r>
              <a:rPr lang="en-CA" sz="3400" kern="0" dirty="0">
                <a:effectLst/>
                <a:latin typeface="+mn-lt"/>
                <a:ea typeface="Times New Roman" panose="02020603050405020304" pitchFamily="18" charset="0"/>
                <a:cs typeface="Arial" panose="020B0604020202020204" pitchFamily="34" charset="0"/>
              </a:rPr>
              <a:t>Whitening, sports guard fabrication, nutritional counselling, oral cancer screening, tooth polish, debridement, fluoride, dental referrals. (CADH 2023, p.21).</a:t>
            </a:r>
            <a:endParaRPr lang="en-CA" sz="3400" kern="100" dirty="0">
              <a:effectLst/>
              <a:latin typeface="+mn-lt"/>
              <a:ea typeface="Aptos" panose="020B0004020202020204" pitchFamily="34" charset="0"/>
              <a:cs typeface="Arial" panose="020B0604020202020204" pitchFamily="34" charset="0"/>
            </a:endParaRPr>
          </a:p>
          <a:p>
            <a:endParaRPr lang="en-US" sz="1800" dirty="0"/>
          </a:p>
        </p:txBody>
      </p:sp>
      <p:sp>
        <p:nvSpPr>
          <p:cNvPr id="4" name="TextBox 3">
            <a:extLst>
              <a:ext uri="{FF2B5EF4-FFF2-40B4-BE49-F238E27FC236}">
                <a16:creationId xmlns:a16="http://schemas.microsoft.com/office/drawing/2014/main" id="{6F6716EA-EECF-7C43-21F0-16082249DF02}"/>
              </a:ext>
            </a:extLst>
          </p:cNvPr>
          <p:cNvSpPr txBox="1"/>
          <p:nvPr/>
        </p:nvSpPr>
        <p:spPr>
          <a:xfrm>
            <a:off x="727134" y="1152983"/>
            <a:ext cx="3889094" cy="369332"/>
          </a:xfrm>
          <a:prstGeom prst="rect">
            <a:avLst/>
          </a:prstGeom>
          <a:noFill/>
        </p:spPr>
        <p:txBody>
          <a:bodyPr wrap="square" rtlCol="0">
            <a:spAutoFit/>
          </a:bodyPr>
          <a:lstStyle/>
          <a:p>
            <a:r>
              <a:rPr lang="en-US" dirty="0"/>
              <a:t>REQUIREMENTS OF CADH:</a:t>
            </a:r>
          </a:p>
        </p:txBody>
      </p:sp>
    </p:spTree>
    <p:extLst>
      <p:ext uri="{BB962C8B-B14F-4D97-AF65-F5344CB8AC3E}">
        <p14:creationId xmlns:p14="http://schemas.microsoft.com/office/powerpoint/2010/main" val="282369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E3F2BC-CB5B-E4BA-66B2-03D59B631B5D}"/>
              </a:ext>
            </a:extLst>
          </p:cNvPr>
          <p:cNvSpPr>
            <a:spLocks noGrp="1"/>
          </p:cNvSpPr>
          <p:nvPr>
            <p:ph type="title"/>
          </p:nvPr>
        </p:nvSpPr>
        <p:spPr>
          <a:xfrm>
            <a:off x="643855" y="1447800"/>
            <a:ext cx="3108626" cy="4572000"/>
          </a:xfrm>
        </p:spPr>
        <p:txBody>
          <a:bodyPr anchor="ctr">
            <a:normAutofit/>
          </a:bodyPr>
          <a:lstStyle/>
          <a:p>
            <a:r>
              <a:rPr lang="en-US" sz="4000">
                <a:solidFill>
                  <a:srgbClr val="F2F2F2"/>
                </a:solidFill>
              </a:rPr>
              <a:t>Retention of clients: </a:t>
            </a:r>
          </a:p>
        </p:txBody>
      </p:sp>
      <p:sp>
        <p:nvSpPr>
          <p:cNvPr id="33" name="Freeform: Shape 32">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37" name="Rectangle 36">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33D86685-3B07-625D-25CA-75198F786881}"/>
              </a:ext>
            </a:extLst>
          </p:cNvPr>
          <p:cNvGraphicFramePr>
            <a:graphicFrameLocks noGrp="1"/>
          </p:cNvGraphicFramePr>
          <p:nvPr>
            <p:ph idx="1"/>
            <p:extLst>
              <p:ext uri="{D42A27DB-BD31-4B8C-83A1-F6EECF244321}">
                <p14:modId xmlns:p14="http://schemas.microsoft.com/office/powerpoint/2010/main" val="873691894"/>
              </p:ext>
            </p:extLst>
          </p:nvPr>
        </p:nvGraphicFramePr>
        <p:xfrm>
          <a:off x="4916411" y="742950"/>
          <a:ext cx="6823518" cy="5619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2418429"/>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E21AB4D7-4E41-673D-7788-670D21CA9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42ECB7-97BE-B93D-3DB7-698DAE20D11F}"/>
              </a:ext>
            </a:extLst>
          </p:cNvPr>
          <p:cNvSpPr>
            <a:spLocks noGrp="1"/>
          </p:cNvSpPr>
          <p:nvPr>
            <p:ph type="title"/>
          </p:nvPr>
        </p:nvSpPr>
        <p:spPr>
          <a:xfrm>
            <a:off x="646111" y="452718"/>
            <a:ext cx="9404723" cy="1400530"/>
          </a:xfrm>
        </p:spPr>
        <p:txBody>
          <a:bodyPr>
            <a:normAutofit/>
          </a:bodyPr>
          <a:lstStyle/>
          <a:p>
            <a:r>
              <a:rPr lang="en-US" dirty="0"/>
              <a:t>Retention of clients </a:t>
            </a:r>
          </a:p>
        </p:txBody>
      </p:sp>
      <p:graphicFrame>
        <p:nvGraphicFramePr>
          <p:cNvPr id="5" name="Content Placeholder 2">
            <a:extLst>
              <a:ext uri="{FF2B5EF4-FFF2-40B4-BE49-F238E27FC236}">
                <a16:creationId xmlns:a16="http://schemas.microsoft.com/office/drawing/2014/main" id="{A4161F8F-40B3-5B7E-95DA-B31190A959D3}"/>
              </a:ext>
            </a:extLst>
          </p:cNvPr>
          <p:cNvGraphicFramePr>
            <a:graphicFrameLocks noGrp="1"/>
          </p:cNvGraphicFramePr>
          <p:nvPr>
            <p:ph idx="1"/>
            <p:extLst>
              <p:ext uri="{D42A27DB-BD31-4B8C-83A1-F6EECF244321}">
                <p14:modId xmlns:p14="http://schemas.microsoft.com/office/powerpoint/2010/main" val="2316810973"/>
              </p:ext>
            </p:extLst>
          </p:nvPr>
        </p:nvGraphicFramePr>
        <p:xfrm>
          <a:off x="646111" y="1385888"/>
          <a:ext cx="10899778" cy="4898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2231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331F6A-DA09-422D-8CED-00C0B4585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7C2F65-00C4-451C-8BFA-E765DEC17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733" y="0"/>
            <a:ext cx="321564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23B77F-842A-DDB2-3E97-20C669282F8E}"/>
              </a:ext>
            </a:extLst>
          </p:cNvPr>
          <p:cNvSpPr>
            <a:spLocks noGrp="1"/>
          </p:cNvSpPr>
          <p:nvPr>
            <p:ph type="title"/>
          </p:nvPr>
        </p:nvSpPr>
        <p:spPr>
          <a:xfrm>
            <a:off x="7825169" y="1447799"/>
            <a:ext cx="2731458" cy="4766734"/>
          </a:xfrm>
        </p:spPr>
        <p:txBody>
          <a:bodyPr anchor="t">
            <a:normAutofit/>
          </a:bodyPr>
          <a:lstStyle/>
          <a:p>
            <a:r>
              <a:rPr lang="en-US" sz="3400" dirty="0">
                <a:solidFill>
                  <a:schemeClr val="tx1"/>
                </a:solidFill>
                <a:ea typeface="+mj-lt"/>
                <a:cs typeface="+mj-lt"/>
              </a:rPr>
              <a:t>Client Termination:</a:t>
            </a:r>
            <a:endParaRPr lang="en-US" sz="3400" dirty="0">
              <a:solidFill>
                <a:schemeClr val="tx1"/>
              </a:solidFill>
            </a:endParaRPr>
          </a:p>
        </p:txBody>
      </p:sp>
      <p:sp>
        <p:nvSpPr>
          <p:cNvPr id="12" name="Rectangle 11">
            <a:extLst>
              <a:ext uri="{FF2B5EF4-FFF2-40B4-BE49-F238E27FC236}">
                <a16:creationId xmlns:a16="http://schemas.microsoft.com/office/drawing/2014/main" id="{50DDF752-B2A6-49DC-B474-8E1F71AFF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4859" y="0"/>
            <a:ext cx="1438656" cy="6858000"/>
          </a:xfrm>
          <a:prstGeom prst="rect">
            <a:avLst/>
          </a:prstGeom>
          <a:solidFill>
            <a:schemeClr val="bg2">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Content Placeholder 2">
            <a:extLst>
              <a:ext uri="{FF2B5EF4-FFF2-40B4-BE49-F238E27FC236}">
                <a16:creationId xmlns:a16="http://schemas.microsoft.com/office/drawing/2014/main" id="{310FEE8E-F478-FDBD-DE4A-818D16DCB598}"/>
              </a:ext>
            </a:extLst>
          </p:cNvPr>
          <p:cNvSpPr>
            <a:spLocks noGrp="1"/>
          </p:cNvSpPr>
          <p:nvPr>
            <p:ph idx="1"/>
          </p:nvPr>
        </p:nvSpPr>
        <p:spPr>
          <a:xfrm>
            <a:off x="643467" y="520862"/>
            <a:ext cx="6282984" cy="5693672"/>
          </a:xfrm>
        </p:spPr>
        <p:txBody>
          <a:bodyPr vert="horz" lIns="91440" tIns="45720" rIns="91440" bIns="45720" rtlCol="0" anchor="t">
            <a:normAutofit fontScale="92500" lnSpcReduction="20000"/>
          </a:bodyPr>
          <a:lstStyle/>
          <a:p>
            <a:pPr>
              <a:lnSpc>
                <a:spcPct val="90000"/>
              </a:lnSpc>
              <a:buFont typeface="Wingdings" pitchFamily="2" charset="2"/>
              <a:buChar char="Ø"/>
            </a:pPr>
            <a:r>
              <a:rPr lang="en-US" sz="2400" b="1" dirty="0">
                <a:ea typeface="+mj-lt"/>
                <a:cs typeface="+mj-lt"/>
              </a:rPr>
              <a:t>Why Termination May Be Necessary</a:t>
            </a:r>
            <a:endParaRPr lang="en-US" sz="2400" dirty="0"/>
          </a:p>
          <a:p>
            <a:pPr lvl="1">
              <a:lnSpc>
                <a:spcPct val="90000"/>
              </a:lnSpc>
              <a:buClr>
                <a:srgbClr val="8AD0D6"/>
              </a:buClr>
              <a:buFont typeface="Wingdings" pitchFamily="2" charset="2"/>
              <a:buChar char="Ø"/>
            </a:pPr>
            <a:r>
              <a:rPr lang="en-US" sz="2000" dirty="0">
                <a:ea typeface="+mj-lt"/>
                <a:cs typeface="+mj-lt"/>
              </a:rPr>
              <a:t>We aim to avoid terminating client care, but sometimes it is required when issues arise in the clinic.</a:t>
            </a:r>
            <a:endParaRPr lang="en-US" sz="2000" dirty="0"/>
          </a:p>
          <a:p>
            <a:pPr lvl="1">
              <a:lnSpc>
                <a:spcPct val="90000"/>
              </a:lnSpc>
              <a:buClr>
                <a:srgbClr val="8AD0D6"/>
              </a:buClr>
              <a:buFont typeface="Wingdings" pitchFamily="2" charset="2"/>
              <a:buChar char="Ø"/>
            </a:pPr>
            <a:r>
              <a:rPr lang="en-US" sz="2000" dirty="0">
                <a:ea typeface="+mj-lt"/>
                <a:cs typeface="+mj-lt"/>
              </a:rPr>
              <a:t>Certain behaviors disrupt clinic operations and justify termination.</a:t>
            </a:r>
            <a:endParaRPr lang="en-US" sz="2000" dirty="0"/>
          </a:p>
          <a:p>
            <a:pPr>
              <a:lnSpc>
                <a:spcPct val="90000"/>
              </a:lnSpc>
              <a:buFont typeface="Wingdings" pitchFamily="2" charset="2"/>
              <a:buChar char="Ø"/>
            </a:pPr>
            <a:endParaRPr lang="en-US" sz="2400" dirty="0">
              <a:ea typeface="+mj-lt"/>
              <a:cs typeface="+mj-lt"/>
            </a:endParaRPr>
          </a:p>
          <a:p>
            <a:pPr>
              <a:lnSpc>
                <a:spcPct val="90000"/>
              </a:lnSpc>
              <a:buClr>
                <a:srgbClr val="8AD0D6"/>
              </a:buClr>
              <a:buFont typeface="Wingdings" pitchFamily="2" charset="2"/>
              <a:buChar char="Ø"/>
            </a:pPr>
            <a:r>
              <a:rPr lang="en-US" sz="2400" b="1" dirty="0">
                <a:ea typeface="+mj-lt"/>
                <a:cs typeface="+mj-lt"/>
              </a:rPr>
              <a:t>Valid Reasons for Termination (CADH 2023)</a:t>
            </a:r>
            <a:endParaRPr lang="en-US" sz="2400" dirty="0"/>
          </a:p>
          <a:p>
            <a:pPr lvl="1">
              <a:lnSpc>
                <a:spcPct val="90000"/>
              </a:lnSpc>
              <a:buClr>
                <a:srgbClr val="8AD0D6"/>
              </a:buClr>
              <a:buFont typeface="Wingdings" pitchFamily="2" charset="2"/>
              <a:buChar char="Ø"/>
            </a:pPr>
            <a:r>
              <a:rPr lang="en-US" sz="2000" dirty="0">
                <a:ea typeface="+mj-lt"/>
                <a:cs typeface="+mj-lt"/>
              </a:rPr>
              <a:t>Missing two or more consecutive appointments without notice.</a:t>
            </a:r>
            <a:endParaRPr lang="en-US" sz="2000" dirty="0"/>
          </a:p>
          <a:p>
            <a:pPr lvl="1">
              <a:lnSpc>
                <a:spcPct val="90000"/>
              </a:lnSpc>
              <a:buClr>
                <a:srgbClr val="8AD0D6"/>
              </a:buClr>
              <a:buFont typeface="Wingdings" pitchFamily="2" charset="2"/>
              <a:buChar char="Ø"/>
            </a:pPr>
            <a:r>
              <a:rPr lang="en-US" sz="2000" dirty="0">
                <a:ea typeface="+mj-lt"/>
                <a:cs typeface="+mj-lt"/>
              </a:rPr>
              <a:t>Last-minute cancellations without a valid reason.</a:t>
            </a:r>
            <a:endParaRPr lang="en-US" sz="2000" dirty="0"/>
          </a:p>
          <a:p>
            <a:pPr>
              <a:lnSpc>
                <a:spcPct val="90000"/>
              </a:lnSpc>
              <a:buFont typeface="Wingdings" pitchFamily="2" charset="2"/>
              <a:buChar char="Ø"/>
            </a:pPr>
            <a:endParaRPr lang="en-US" sz="2400" dirty="0">
              <a:ea typeface="+mj-lt"/>
              <a:cs typeface="+mj-lt"/>
            </a:endParaRPr>
          </a:p>
          <a:p>
            <a:pPr>
              <a:lnSpc>
                <a:spcPct val="90000"/>
              </a:lnSpc>
              <a:buClr>
                <a:srgbClr val="8AD0D6"/>
              </a:buClr>
              <a:buFont typeface="Wingdings" pitchFamily="2" charset="2"/>
              <a:buChar char="Ø"/>
            </a:pPr>
            <a:r>
              <a:rPr lang="en-US" sz="2400" b="1" dirty="0">
                <a:ea typeface="+mj-lt"/>
                <a:cs typeface="+mj-lt"/>
              </a:rPr>
              <a:t>Communicating with Clients (CADH 2023)</a:t>
            </a:r>
            <a:endParaRPr lang="en-US" sz="2400" dirty="0"/>
          </a:p>
          <a:p>
            <a:pPr lvl="1">
              <a:lnSpc>
                <a:spcPct val="90000"/>
              </a:lnSpc>
              <a:buClr>
                <a:srgbClr val="8AD0D6"/>
              </a:buClr>
              <a:buFont typeface="Wingdings" pitchFamily="2" charset="2"/>
              <a:buChar char="Ø"/>
            </a:pPr>
            <a:r>
              <a:rPr lang="en-US" sz="2000" dirty="0">
                <a:ea typeface="+mj-lt"/>
                <a:cs typeface="+mj-lt"/>
              </a:rPr>
              <a:t>Respectfully inform the client about their behavior.</a:t>
            </a:r>
            <a:endParaRPr lang="en-US" sz="2000" dirty="0"/>
          </a:p>
          <a:p>
            <a:pPr lvl="1">
              <a:lnSpc>
                <a:spcPct val="90000"/>
              </a:lnSpc>
              <a:buClr>
                <a:srgbClr val="8AD0D6"/>
              </a:buClr>
              <a:buFont typeface="Wingdings" pitchFamily="2" charset="2"/>
              <a:buChar char="Ø"/>
            </a:pPr>
            <a:r>
              <a:rPr lang="en-US" sz="2000" dirty="0">
                <a:ea typeface="+mj-lt"/>
                <a:cs typeface="+mj-lt"/>
              </a:rPr>
              <a:t>Explain that if issues persist, care may be terminated.</a:t>
            </a:r>
            <a:endParaRPr lang="en-US" sz="2000" dirty="0"/>
          </a:p>
          <a:p>
            <a:pPr>
              <a:lnSpc>
                <a:spcPct val="90000"/>
              </a:lnSpc>
              <a:buClr>
                <a:srgbClr val="8AD0D6"/>
              </a:buClr>
            </a:pPr>
            <a:endParaRPr lang="en-US" sz="1700" dirty="0"/>
          </a:p>
        </p:txBody>
      </p:sp>
    </p:spTree>
    <p:extLst>
      <p:ext uri="{BB962C8B-B14F-4D97-AF65-F5344CB8AC3E}">
        <p14:creationId xmlns:p14="http://schemas.microsoft.com/office/powerpoint/2010/main" val="1939690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331F6A-DA09-422D-8CED-00C0B4585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7C2F65-00C4-451C-8BFA-E765DEC17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733" y="0"/>
            <a:ext cx="321564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BC90E6-4CFF-CF4D-1CDD-C65F528DB58A}"/>
              </a:ext>
            </a:extLst>
          </p:cNvPr>
          <p:cNvSpPr>
            <a:spLocks noGrp="1"/>
          </p:cNvSpPr>
          <p:nvPr>
            <p:ph type="title"/>
          </p:nvPr>
        </p:nvSpPr>
        <p:spPr>
          <a:xfrm>
            <a:off x="7825169" y="1447799"/>
            <a:ext cx="2731458" cy="4766734"/>
          </a:xfrm>
        </p:spPr>
        <p:txBody>
          <a:bodyPr anchor="t">
            <a:normAutofit/>
          </a:bodyPr>
          <a:lstStyle/>
          <a:p>
            <a:r>
              <a:rPr lang="en-US" sz="3400" dirty="0">
                <a:solidFill>
                  <a:schemeClr val="tx1"/>
                </a:solidFill>
                <a:ea typeface="+mj-lt"/>
                <a:cs typeface="+mj-lt"/>
              </a:rPr>
              <a:t>Client Termination:</a:t>
            </a:r>
            <a:endParaRPr lang="en-US" sz="3400" dirty="0">
              <a:solidFill>
                <a:schemeClr val="tx1"/>
              </a:solidFill>
            </a:endParaRPr>
          </a:p>
        </p:txBody>
      </p:sp>
      <p:sp>
        <p:nvSpPr>
          <p:cNvPr id="12" name="Rectangle 11">
            <a:extLst>
              <a:ext uri="{FF2B5EF4-FFF2-40B4-BE49-F238E27FC236}">
                <a16:creationId xmlns:a16="http://schemas.microsoft.com/office/drawing/2014/main" id="{50DDF752-B2A6-49DC-B474-8E1F71AFF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4859" y="0"/>
            <a:ext cx="1438656" cy="6858000"/>
          </a:xfrm>
          <a:prstGeom prst="rect">
            <a:avLst/>
          </a:prstGeom>
          <a:solidFill>
            <a:schemeClr val="bg2">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Content Placeholder 2">
            <a:extLst>
              <a:ext uri="{FF2B5EF4-FFF2-40B4-BE49-F238E27FC236}">
                <a16:creationId xmlns:a16="http://schemas.microsoft.com/office/drawing/2014/main" id="{722302FE-DF60-C4AA-CB02-BC34994AB5E2}"/>
              </a:ext>
            </a:extLst>
          </p:cNvPr>
          <p:cNvSpPr>
            <a:spLocks noGrp="1"/>
          </p:cNvSpPr>
          <p:nvPr>
            <p:ph idx="1"/>
          </p:nvPr>
        </p:nvSpPr>
        <p:spPr>
          <a:xfrm>
            <a:off x="643467" y="1076446"/>
            <a:ext cx="6282984" cy="5138087"/>
          </a:xfrm>
        </p:spPr>
        <p:txBody>
          <a:bodyPr vert="horz" lIns="91440" tIns="45720" rIns="91440" bIns="45720" rtlCol="0" anchor="t">
            <a:normAutofit/>
          </a:bodyPr>
          <a:lstStyle/>
          <a:p>
            <a:pPr>
              <a:lnSpc>
                <a:spcPct val="90000"/>
              </a:lnSpc>
              <a:buFont typeface="Wingdings" pitchFamily="2" charset="2"/>
              <a:buChar char="Ø"/>
            </a:pPr>
            <a:r>
              <a:rPr lang="en-US" sz="2400" b="1" dirty="0">
                <a:ea typeface="+mj-lt"/>
                <a:cs typeface="+mj-lt"/>
              </a:rPr>
              <a:t>Clinic Time is Precious</a:t>
            </a:r>
            <a:endParaRPr lang="en-US" sz="2400" dirty="0"/>
          </a:p>
          <a:p>
            <a:pPr lvl="1">
              <a:lnSpc>
                <a:spcPct val="90000"/>
              </a:lnSpc>
              <a:buClr>
                <a:srgbClr val="8AD0D6"/>
              </a:buClr>
              <a:buFont typeface="Wingdings" pitchFamily="2" charset="2"/>
              <a:buChar char="Ø"/>
            </a:pPr>
            <a:r>
              <a:rPr lang="en-US" sz="2000" dirty="0">
                <a:ea typeface="+mj-lt"/>
                <a:cs typeface="+mj-lt"/>
              </a:rPr>
              <a:t>You may choose not to terminate care.</a:t>
            </a:r>
            <a:endParaRPr lang="en-US" sz="2000" dirty="0"/>
          </a:p>
          <a:p>
            <a:pPr lvl="1">
              <a:lnSpc>
                <a:spcPct val="90000"/>
              </a:lnSpc>
              <a:buClr>
                <a:srgbClr val="8AD0D6"/>
              </a:buClr>
              <a:buFont typeface="Wingdings" pitchFamily="2" charset="2"/>
              <a:buChar char="Ø"/>
            </a:pPr>
            <a:r>
              <a:rPr lang="en-US" sz="2000" dirty="0">
                <a:ea typeface="+mj-lt"/>
                <a:cs typeface="+mj-lt"/>
              </a:rPr>
              <a:t>However, unreliable clients impact clinic time and efficiency.</a:t>
            </a:r>
            <a:endParaRPr lang="en-US" sz="2000" dirty="0"/>
          </a:p>
          <a:p>
            <a:pPr>
              <a:lnSpc>
                <a:spcPct val="90000"/>
              </a:lnSpc>
              <a:buFont typeface="Wingdings" pitchFamily="2" charset="2"/>
              <a:buChar char="Ø"/>
            </a:pPr>
            <a:endParaRPr lang="en-US" sz="2400" dirty="0">
              <a:ea typeface="+mj-lt"/>
              <a:cs typeface="+mj-lt"/>
            </a:endParaRPr>
          </a:p>
          <a:p>
            <a:pPr>
              <a:lnSpc>
                <a:spcPct val="90000"/>
              </a:lnSpc>
              <a:buClr>
                <a:srgbClr val="8AD0D6"/>
              </a:buClr>
              <a:buFont typeface="Wingdings" pitchFamily="2" charset="2"/>
              <a:buChar char="Ø"/>
            </a:pPr>
            <a:r>
              <a:rPr lang="en-US" sz="2400" b="1" dirty="0">
                <a:ea typeface="+mj-lt"/>
                <a:cs typeface="+mj-lt"/>
              </a:rPr>
              <a:t>Documentation &amp; Approval Process (CADH 2023)</a:t>
            </a:r>
            <a:endParaRPr lang="en-US" sz="2400" dirty="0"/>
          </a:p>
          <a:p>
            <a:pPr lvl="1">
              <a:lnSpc>
                <a:spcPct val="90000"/>
              </a:lnSpc>
              <a:buClr>
                <a:srgbClr val="8AD0D6"/>
              </a:buClr>
              <a:buFont typeface="Wingdings" pitchFamily="2" charset="2"/>
              <a:buChar char="Ø"/>
            </a:pPr>
            <a:r>
              <a:rPr lang="en-US" sz="2000" dirty="0">
                <a:ea typeface="+mj-lt"/>
                <a:cs typeface="+mj-lt"/>
              </a:rPr>
              <a:t>Document reasons for termination in the communication log.</a:t>
            </a:r>
            <a:endParaRPr lang="en-US" sz="2000" dirty="0"/>
          </a:p>
          <a:p>
            <a:pPr lvl="1">
              <a:lnSpc>
                <a:spcPct val="90000"/>
              </a:lnSpc>
              <a:buClr>
                <a:srgbClr val="8AD0D6"/>
              </a:buClr>
              <a:buFont typeface="Wingdings" pitchFamily="2" charset="2"/>
              <a:buChar char="Ø"/>
            </a:pPr>
            <a:r>
              <a:rPr lang="en-US" sz="2000" dirty="0">
                <a:ea typeface="+mj-lt"/>
                <a:cs typeface="+mj-lt"/>
              </a:rPr>
              <a:t>Provide the clinical coordinator with a detailed report.</a:t>
            </a:r>
            <a:endParaRPr lang="en-US" sz="2000" dirty="0"/>
          </a:p>
          <a:p>
            <a:pPr lvl="1">
              <a:lnSpc>
                <a:spcPct val="90000"/>
              </a:lnSpc>
              <a:buClr>
                <a:srgbClr val="8AD0D6"/>
              </a:buClr>
              <a:buFont typeface="Wingdings" pitchFamily="2" charset="2"/>
              <a:buChar char="Ø"/>
            </a:pPr>
            <a:r>
              <a:rPr lang="en-US" sz="2000" dirty="0">
                <a:ea typeface="+mj-lt"/>
                <a:cs typeface="+mj-lt"/>
              </a:rPr>
              <a:t>The coordinator reviews the situation and decides on termination.</a:t>
            </a:r>
            <a:endParaRPr lang="en-US" sz="2000" dirty="0"/>
          </a:p>
          <a:p>
            <a:pPr>
              <a:lnSpc>
                <a:spcPct val="90000"/>
              </a:lnSpc>
              <a:buClr>
                <a:srgbClr val="8AD0D6"/>
              </a:buClr>
            </a:pPr>
            <a:endParaRPr lang="en-US" dirty="0"/>
          </a:p>
        </p:txBody>
      </p:sp>
    </p:spTree>
    <p:extLst>
      <p:ext uri="{BB962C8B-B14F-4D97-AF65-F5344CB8AC3E}">
        <p14:creationId xmlns:p14="http://schemas.microsoft.com/office/powerpoint/2010/main" val="31808254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1958</TotalTime>
  <Words>1515</Words>
  <Application>Microsoft Macintosh PowerPoint</Application>
  <PresentationFormat>Widescreen</PresentationFormat>
  <Paragraphs>165</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Arial</vt:lpstr>
      <vt:lpstr>Century Gothic</vt:lpstr>
      <vt:lpstr>Times New Roman</vt:lpstr>
      <vt:lpstr>Wingdings</vt:lpstr>
      <vt:lpstr>Wingdings 3</vt:lpstr>
      <vt:lpstr>Ion</vt:lpstr>
      <vt:lpstr>Client Recruitment, Retention, Transfers and Terminations.  </vt:lpstr>
      <vt:lpstr>Table of contents: </vt:lpstr>
      <vt:lpstr>Introduction: </vt:lpstr>
      <vt:lpstr>Client recruitment: </vt:lpstr>
      <vt:lpstr>Client recruitment </vt:lpstr>
      <vt:lpstr>Retention of clients: </vt:lpstr>
      <vt:lpstr>Retention of clients </vt:lpstr>
      <vt:lpstr>Client Termination:</vt:lpstr>
      <vt:lpstr>Client Termination:</vt:lpstr>
      <vt:lpstr>Client Termination:</vt:lpstr>
      <vt:lpstr>Termination Form: </vt:lpstr>
      <vt:lpstr>Transfer of clients: </vt:lpstr>
      <vt:lpstr>Transfer of Clients’: </vt:lpstr>
      <vt:lpstr>Client Transfer request form: </vt:lpstr>
      <vt:lpstr>Email information regarding transfer: </vt:lpstr>
      <vt:lpstr>TIPS THAT WORKED FOR US: </vt:lpstr>
      <vt:lpstr>Megan: </vt:lpstr>
      <vt:lpstr>Jaipreet</vt:lpstr>
      <vt:lpstr>Angel: </vt:lpstr>
      <vt:lpstr>Gagan:</vt:lpstr>
      <vt:lpstr>Sarah: </vt:lpstr>
      <vt:lpstr>Alejandro</vt:lpstr>
      <vt:lpstr>Zaid:</vt:lpstr>
      <vt:lpstr>LITERATURE CITED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Megan Walbauer (DH Oct 23)</dc:creator>
  <cp:lastModifiedBy>Megan Walbauer (DH Oct 23)</cp:lastModifiedBy>
  <cp:revision>12</cp:revision>
  <dcterms:created xsi:type="dcterms:W3CDTF">2025-04-15T21:55:40Z</dcterms:created>
  <dcterms:modified xsi:type="dcterms:W3CDTF">2025-05-05T21:06:38Z</dcterms:modified>
</cp:coreProperties>
</file>